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E97D00C-1552-4A4C-83B6-DF4EBE8679F6}">
  <a:tblStyle styleId="{5E97D00C-1552-4A4C-83B6-DF4EBE8679F6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9FED6956-BC23-46D0-99D7-DAA3D9782F9D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90027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5755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2286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65760" y="2009550"/>
            <a:ext cx="8326437" cy="4025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0" y="1242940"/>
            <a:ext cx="9144000" cy="253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65125" y="1336416"/>
            <a:ext cx="8326437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418162" y="6451600"/>
            <a:ext cx="331577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74826" y="2009550"/>
            <a:ext cx="4035424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738862" y="2009550"/>
            <a:ext cx="4035424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242940"/>
            <a:ext cx="9144000" cy="253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65123" y="1336416"/>
            <a:ext cx="8409162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5418162" y="6451600"/>
            <a:ext cx="331577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66888" y="1645919"/>
            <a:ext cx="4035246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703762" y="1645919"/>
            <a:ext cx="4045125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357187" y="2659063"/>
            <a:ext cx="4044950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703762" y="2659063"/>
            <a:ext cx="4044950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242940"/>
            <a:ext cx="9144000" cy="253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5418162" y="6451600"/>
            <a:ext cx="331577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678537" y="2009550"/>
            <a:ext cx="4035424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365125" y="2009550"/>
            <a:ext cx="3997325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242940"/>
            <a:ext cx="9144000" cy="253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65125" y="1336416"/>
            <a:ext cx="8326437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5418162" y="6451600"/>
            <a:ext cx="331577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3998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125" y="1336416"/>
            <a:ext cx="8326437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248401"/>
            <a:ext cx="9143998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9449594" y="5911057"/>
            <a:ext cx="1709736" cy="184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65125" y="1977656"/>
            <a:ext cx="8326437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" y="0"/>
            <a:ext cx="9143993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698542" y="462309"/>
            <a:ext cx="5067505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2800" b="1" i="0" u="none" strike="noStrike" cap="none" baseline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Topik TA - Suyanto</a:t>
            </a:r>
            <a:endParaRPr lang="id-ID" sz="2800" b="1" i="0" u="none" strike="noStrike" cap="none" baseline="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3831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Pembangunan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Korpus Video-Membaca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Bahasa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Indonesia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Pembangunan Sistem Deteksi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Wajah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Berbasis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....</a:t>
            </a:r>
            <a:endParaRPr lang="id-ID" sz="1800" dirty="0" smtClean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Pembangunan Sistem Deteksi Mulut Berbasis ....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Pembangunan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Sistem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Deteksi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Gerak Bibir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Berbasis ....</a:t>
            </a:r>
            <a:endParaRPr lang="id-ID" sz="1800" dirty="0" smtClean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Pembangunan Sistem</a:t>
            </a:r>
            <a:r>
              <a:rPr lang="id-ID" sz="1800" u="none" strike="noStrike" cap="none" baseline="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 Ekstraksi Fitur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Gerak Bibir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Berbasis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....</a:t>
            </a:r>
            <a:endParaRPr lang="id-ID" sz="1800" u="none" strike="noStrike" cap="none" baseline="0" dirty="0" smtClean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Pengenalan Ucapan Visual Bahasa Indonesia Berbasis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Silabel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Pengenalan Ucapan Audiovisual Bahasa Indonesia Berbasis Silabel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u="none" strike="noStrike" cap="none" baseline="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Swarm Intelligence untuk optimasi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Swarm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Intelligence untuk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big data mining</a:t>
            </a:r>
            <a:endParaRPr lang="id-ID" sz="1800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105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26/08/2014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65760" y="2009550"/>
            <a:ext cx="8326437" cy="1323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00000"/>
            </a:pPr>
            <a:r>
              <a:rPr lang="id-ID" sz="2000" dirty="0" smtClean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IPK </a:t>
            </a:r>
            <a:r>
              <a:rPr lang="id-ID" sz="2000" dirty="0" smtClean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&gt; 2,0</a:t>
            </a:r>
            <a:endParaRPr lang="id-ID" sz="2000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indent="-346066">
              <a:spcBef>
                <a:spcPts val="0"/>
              </a:spcBef>
              <a:buSzPct val="100000"/>
            </a:pPr>
            <a:r>
              <a:rPr lang="id-ID" sz="2000" dirty="0" smtClean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Bersedia </a:t>
            </a:r>
            <a:r>
              <a:rPr lang="id-ID" sz="2000" dirty="0" smtClean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menyelesaikan TA II maksimal 6 bulan</a:t>
            </a:r>
            <a:r>
              <a:rPr lang="id-ID" sz="2000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terhitung sejak lulus seminar proposal sampai mendaftar sidang TA (Lebih dari 6 bulan </a:t>
            </a:r>
            <a:r>
              <a:rPr lang="id-ID" sz="2000" dirty="0" smtClean="0">
                <a:solidFill>
                  <a:schemeClr val="tx1"/>
                </a:solidFill>
                <a:latin typeface="+mj-lt"/>
                <a:ea typeface="Verdana"/>
                <a:cs typeface="Verdana"/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 ganti judul dan ganti pembimbing)</a:t>
            </a:r>
            <a:endParaRPr lang="id-ID" sz="2000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65125" y="1395445"/>
            <a:ext cx="8326437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+mj-lt"/>
                <a:ea typeface="Verdana"/>
                <a:cs typeface="Verdana"/>
                <a:sym typeface="Verdana"/>
              </a:rPr>
              <a:t>Syarat mahasiswa bimbingan</a:t>
            </a:r>
            <a:endParaRPr lang="id-ID" sz="2800" b="1" dirty="0">
              <a:solidFill>
                <a:srgbClr val="FF0000"/>
              </a:solidFill>
              <a:latin typeface="+mj-lt"/>
              <a:ea typeface="Verdana"/>
              <a:cs typeface="Verdana"/>
              <a:sym typeface="Verdan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04934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96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template_informatika_slide</vt:lpstr>
      <vt:lpstr>Topik TA - Suyanto</vt:lpstr>
      <vt:lpstr>Syarat mahasiswa bimbingan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Academic Writing</dc:title>
  <dc:creator>lenovo</dc:creator>
  <cp:lastModifiedBy>lenovo</cp:lastModifiedBy>
  <cp:revision>55</cp:revision>
  <dcterms:modified xsi:type="dcterms:W3CDTF">2017-09-15T08:06:47Z</dcterms:modified>
</cp:coreProperties>
</file>