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7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E97D00C-1552-4A4C-83B6-DF4EBE8679F6}">
  <a:tblStyle styleId="{5E97D00C-1552-4A4C-83B6-DF4EBE8679F6}" styleName="Table_0">
    <a:wholeTbl>
      <a:tcTxStyle b="off" i="off">
        <a:font>
          <a:latin typeface="Verdana"/>
          <a:ea typeface="Verdana"/>
          <a:cs typeface="Verdana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FF3F9"/>
          </a:solidFill>
        </a:fill>
      </a:tcStyle>
    </a:wholeTbl>
    <a:band1H>
      <a:tcStyle>
        <a:tcBdr/>
        <a:fill>
          <a:solidFill>
            <a:srgbClr val="DBE5F1"/>
          </a:solidFill>
        </a:fill>
      </a:tcStyle>
    </a:band1H>
    <a:band1V>
      <a:tcStyle>
        <a:tcBdr/>
        <a:fill>
          <a:solidFill>
            <a:srgbClr val="DBE5F1"/>
          </a:solidFill>
        </a:fill>
      </a:tcStyle>
    </a:band1V>
    <a:lastCol>
      <a:tcTxStyle b="on" i="off">
        <a:font>
          <a:latin typeface="Verdana"/>
          <a:ea typeface="Verdana"/>
          <a:cs typeface="Verdana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Verdana"/>
          <a:ea typeface="Verdana"/>
          <a:cs typeface="Verdana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9FED6956-BC23-46D0-99D7-DAA3D9782F9D}" styleName="Table_1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8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0900277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157557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2 Column Slide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74826" y="2009550"/>
            <a:ext cx="4035424" cy="40023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75" indent="-140334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593725" indent="-60325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25" indent="-73025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925" indent="-85725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88" indent="-90487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738862" y="2009550"/>
            <a:ext cx="4035424" cy="40023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75" indent="-140334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593725" indent="-60325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25" indent="-73025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925" indent="-85725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88" indent="-90487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389908" y="6451885"/>
            <a:ext cx="3587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810595" y="6451885"/>
            <a:ext cx="164306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/>
          <p:nvPr/>
        </p:nvSpPr>
        <p:spPr>
          <a:xfrm>
            <a:off x="0" y="1242940"/>
            <a:ext cx="9144000" cy="25305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65123" y="1336416"/>
            <a:ext cx="8409162" cy="641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3"/>
          </p:nvPr>
        </p:nvSpPr>
        <p:spPr>
          <a:xfrm>
            <a:off x="5418162" y="6451600"/>
            <a:ext cx="331577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r" rtl="0">
              <a:spcBef>
                <a:spcPts val="0"/>
              </a:spcBef>
              <a:buClr>
                <a:schemeClr val="lt1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mparison Slide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66888" y="1645919"/>
            <a:ext cx="4035246" cy="789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lnSpc>
                <a:spcPct val="115384"/>
              </a:lnSpc>
              <a:spcBef>
                <a:spcPts val="0"/>
              </a:spcBef>
              <a:buFont typeface="Verdana"/>
              <a:buNone/>
              <a:defRPr/>
            </a:lvl1pPr>
            <a:lvl2pPr marL="457200" indent="0" rtl="0">
              <a:spcBef>
                <a:spcPts val="0"/>
              </a:spcBef>
              <a:buFont typeface="Verdana"/>
              <a:buNone/>
              <a:defRPr/>
            </a:lvl2pPr>
            <a:lvl3pPr marL="914400" indent="0" rtl="0">
              <a:spcBef>
                <a:spcPts val="0"/>
              </a:spcBef>
              <a:buFont typeface="Verdana"/>
              <a:buNone/>
              <a:defRPr/>
            </a:lvl3pPr>
            <a:lvl4pPr marL="1371600" indent="0" rtl="0">
              <a:spcBef>
                <a:spcPts val="0"/>
              </a:spcBef>
              <a:buFont typeface="Verdana"/>
              <a:buNone/>
              <a:defRPr/>
            </a:lvl4pPr>
            <a:lvl5pPr marL="1828800" indent="0" rtl="0">
              <a:spcBef>
                <a:spcPts val="0"/>
              </a:spcBef>
              <a:buFont typeface="Verdana"/>
              <a:buNone/>
              <a:defRPr/>
            </a:lvl5pPr>
            <a:lvl6pPr marL="2286000" indent="0" rtl="0">
              <a:spcBef>
                <a:spcPts val="0"/>
              </a:spcBef>
              <a:buFont typeface="Verdana"/>
              <a:buNone/>
              <a:defRPr/>
            </a:lvl6pPr>
            <a:lvl7pPr marL="2743200" indent="0" rtl="0">
              <a:spcBef>
                <a:spcPts val="0"/>
              </a:spcBef>
              <a:buFont typeface="Verdana"/>
              <a:buNone/>
              <a:defRPr/>
            </a:lvl7pPr>
            <a:lvl8pPr marL="3200400" indent="0" rtl="0">
              <a:spcBef>
                <a:spcPts val="0"/>
              </a:spcBef>
              <a:buFont typeface="Verdana"/>
              <a:buNone/>
              <a:defRPr/>
            </a:lvl8pPr>
            <a:lvl9pPr marL="3657600" indent="0" rtl="0">
              <a:spcBef>
                <a:spcPts val="0"/>
              </a:spcBef>
              <a:buFont typeface="Verdana"/>
              <a:buNone/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703762" y="1645919"/>
            <a:ext cx="4045125" cy="78982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lnSpc>
                <a:spcPct val="115384"/>
              </a:lnSpc>
              <a:spcBef>
                <a:spcPts val="0"/>
              </a:spcBef>
              <a:buFont typeface="Verdana"/>
              <a:buNone/>
              <a:defRPr/>
            </a:lvl1pPr>
            <a:lvl2pPr marL="457200" indent="0" rtl="0">
              <a:spcBef>
                <a:spcPts val="0"/>
              </a:spcBef>
              <a:buFont typeface="Verdana"/>
              <a:buNone/>
              <a:defRPr/>
            </a:lvl2pPr>
            <a:lvl3pPr marL="914400" indent="0" rtl="0">
              <a:spcBef>
                <a:spcPts val="0"/>
              </a:spcBef>
              <a:buFont typeface="Verdana"/>
              <a:buNone/>
              <a:defRPr/>
            </a:lvl3pPr>
            <a:lvl4pPr marL="1371600" indent="0" rtl="0">
              <a:spcBef>
                <a:spcPts val="0"/>
              </a:spcBef>
              <a:buFont typeface="Verdana"/>
              <a:buNone/>
              <a:defRPr/>
            </a:lvl4pPr>
            <a:lvl5pPr marL="1828800" indent="0" rtl="0">
              <a:spcBef>
                <a:spcPts val="0"/>
              </a:spcBef>
              <a:buFont typeface="Verdana"/>
              <a:buNone/>
              <a:defRPr/>
            </a:lvl5pPr>
            <a:lvl6pPr marL="2286000" indent="0" rtl="0">
              <a:spcBef>
                <a:spcPts val="0"/>
              </a:spcBef>
              <a:buFont typeface="Verdana"/>
              <a:buNone/>
              <a:defRPr/>
            </a:lvl6pPr>
            <a:lvl7pPr marL="2743200" indent="0" rtl="0">
              <a:spcBef>
                <a:spcPts val="0"/>
              </a:spcBef>
              <a:buFont typeface="Verdana"/>
              <a:buNone/>
              <a:defRPr/>
            </a:lvl7pPr>
            <a:lvl8pPr marL="3200400" indent="0" rtl="0">
              <a:spcBef>
                <a:spcPts val="0"/>
              </a:spcBef>
              <a:buFont typeface="Verdana"/>
              <a:buNone/>
              <a:defRPr/>
            </a:lvl8pPr>
            <a:lvl9pPr marL="3657600" indent="0" rtl="0">
              <a:spcBef>
                <a:spcPts val="0"/>
              </a:spcBef>
              <a:buFont typeface="Verdana"/>
              <a:buNone/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3"/>
          </p:nvPr>
        </p:nvSpPr>
        <p:spPr>
          <a:xfrm>
            <a:off x="357187" y="2659063"/>
            <a:ext cx="4044950" cy="3352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75" indent="-140334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593725" indent="-60325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25" indent="-73025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925" indent="-85725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88" indent="-90487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4"/>
          </p:nvPr>
        </p:nvSpPr>
        <p:spPr>
          <a:xfrm>
            <a:off x="4703762" y="2659063"/>
            <a:ext cx="4044950" cy="3352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75" indent="-140334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593725" indent="-60325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25" indent="-73025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925" indent="-85725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88" indent="-90487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389908" y="6451885"/>
            <a:ext cx="3587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810595" y="6451885"/>
            <a:ext cx="164306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/>
          <p:nvPr/>
        </p:nvSpPr>
        <p:spPr>
          <a:xfrm>
            <a:off x="0" y="1242940"/>
            <a:ext cx="9144000" cy="25305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body" idx="5"/>
          </p:nvPr>
        </p:nvSpPr>
        <p:spPr>
          <a:xfrm>
            <a:off x="5418162" y="6451600"/>
            <a:ext cx="331577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r" rtl="0">
              <a:spcBef>
                <a:spcPts val="0"/>
              </a:spcBef>
              <a:buClr>
                <a:schemeClr val="lt1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, 1 Content Slide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678537" y="2009550"/>
            <a:ext cx="4035424" cy="40023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75" indent="-140334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593725" indent="-60325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25" indent="-73025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925" indent="-85725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88" indent="-90487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sp>
        <p:nvSpPr>
          <p:cNvPr id="58" name="Shape 58"/>
          <p:cNvSpPr>
            <a:spLocks noGrp="1"/>
          </p:cNvSpPr>
          <p:nvPr>
            <p:ph type="pic" idx="2"/>
          </p:nvPr>
        </p:nvSpPr>
        <p:spPr>
          <a:xfrm>
            <a:off x="365125" y="2009550"/>
            <a:ext cx="3997325" cy="4002312"/>
          </a:xfrm>
          <a:prstGeom prst="rect">
            <a:avLst/>
          </a:prstGeom>
          <a:noFill/>
          <a:ln>
            <a:noFill/>
          </a:ln>
        </p:spPr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389908" y="6451885"/>
            <a:ext cx="3587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810595" y="6451885"/>
            <a:ext cx="164306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/>
          <p:nvPr/>
        </p:nvSpPr>
        <p:spPr>
          <a:xfrm>
            <a:off x="0" y="1242940"/>
            <a:ext cx="9144000" cy="25305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365125" y="1336416"/>
            <a:ext cx="8326437" cy="641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3"/>
          </p:nvPr>
        </p:nvSpPr>
        <p:spPr>
          <a:xfrm>
            <a:off x="5418162" y="6451600"/>
            <a:ext cx="331577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r" rtl="0">
              <a:spcBef>
                <a:spcPts val="0"/>
              </a:spcBef>
              <a:buClr>
                <a:schemeClr val="lt1"/>
              </a:buClr>
              <a:buFont typeface="Verdana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10595" y="6451885"/>
            <a:ext cx="164306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389908" y="6451885"/>
            <a:ext cx="3587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75" indent="-140334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593725" indent="-60325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25" indent="-73025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925" indent="-85725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88" indent="-90487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3998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365125" y="1336416"/>
            <a:ext cx="8326437" cy="6412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pic>
        <p:nvPicPr>
          <p:cNvPr id="11" name="Shape 1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6248401"/>
            <a:ext cx="9143998" cy="60959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389908" y="6451885"/>
            <a:ext cx="358775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810595" y="6451885"/>
            <a:ext cx="164306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/>
          <p:nvPr/>
        </p:nvSpPr>
        <p:spPr>
          <a:xfrm rot="-5400000">
            <a:off x="9449594" y="5911057"/>
            <a:ext cx="1709736" cy="1841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id-ID" sz="600" b="0" i="0" u="none" strike="noStrike" cap="none" baseline="0">
                <a:solidFill>
                  <a:srgbClr val="7F7F7F"/>
                </a:solidFill>
                <a:latin typeface="Verdana"/>
                <a:ea typeface="Verdana"/>
                <a:cs typeface="Verdana"/>
                <a:sym typeface="Verdana"/>
              </a:rPr>
              <a:t>12-CRS-0106 REVISED 8 FEB 2013</a:t>
            </a:r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365125" y="1977656"/>
            <a:ext cx="8326437" cy="40548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6075" marR="0" indent="-140334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593725" marR="0" indent="-60325" algn="l" rtl="0">
              <a:spcBef>
                <a:spcPts val="8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2pPr>
            <a:lvl3pPr marL="822325" marR="0" indent="-73025" algn="l" rtl="0">
              <a:spcBef>
                <a:spcPts val="7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▪"/>
              <a:defRPr/>
            </a:lvl3pPr>
            <a:lvl4pPr marL="1050925" marR="0" indent="-85725" algn="l" rtl="0">
              <a:spcBef>
                <a:spcPts val="600"/>
              </a:spcBef>
              <a:spcAft>
                <a:spcPts val="0"/>
              </a:spcAft>
              <a:buClr>
                <a:srgbClr val="595959"/>
              </a:buClr>
              <a:buFont typeface="Verdana"/>
              <a:buChar char="–"/>
              <a:defRPr/>
            </a:lvl4pPr>
            <a:lvl5pPr marL="1233488" marR="0" indent="-90487" algn="l" rtl="0"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Font typeface="Verdana"/>
              <a:buChar char="▪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Verdana"/>
              <a:buChar char="•"/>
              <a:defRPr/>
            </a:lvl9pPr>
          </a:lstStyle>
          <a:p>
            <a:endParaRPr/>
          </a:p>
        </p:txBody>
      </p:sp>
      <p:pic>
        <p:nvPicPr>
          <p:cNvPr id="16" name="Shape 1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2" y="0"/>
            <a:ext cx="9143993" cy="124777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5" r:id="rId4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3698542" y="462309"/>
            <a:ext cx="5067505" cy="5231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id-ID" sz="2800" b="1" i="0" u="none" strike="noStrike" cap="none" baseline="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Topik </a:t>
            </a:r>
            <a:r>
              <a:rPr lang="id-ID" sz="2800" b="1" i="0" u="none" strike="noStrike" cap="none" baseline="0" dirty="0" smtClean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Tesis</a:t>
            </a:r>
            <a:endParaRPr lang="id-ID" sz="2800" b="1" i="0" u="none" strike="noStrike" cap="none" baseline="0" dirty="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12647" y="1600200"/>
            <a:ext cx="8153399" cy="170299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id-ID" sz="1800" dirty="0" smtClean="0">
                <a:solidFill>
                  <a:schemeClr val="dk1"/>
                </a:solidFill>
                <a:latin typeface="+mn-lt"/>
                <a:ea typeface="Verdana"/>
                <a:cs typeface="Verdana"/>
                <a:sym typeface="Verdana"/>
              </a:rPr>
              <a:t>Pengenalan </a:t>
            </a:r>
            <a:r>
              <a:rPr lang="id-ID" sz="1800" dirty="0" smtClean="0">
                <a:solidFill>
                  <a:schemeClr val="dk1"/>
                </a:solidFill>
                <a:latin typeface="+mn-lt"/>
                <a:ea typeface="Verdana"/>
                <a:cs typeface="Verdana"/>
                <a:sym typeface="Verdana"/>
              </a:rPr>
              <a:t>Ucapan Visual Bahasa Indonesia Berbasis Silabel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id-ID" sz="1800" dirty="0" smtClean="0">
                <a:solidFill>
                  <a:schemeClr val="dk1"/>
                </a:solidFill>
                <a:latin typeface="+mn-lt"/>
                <a:ea typeface="Verdana"/>
                <a:cs typeface="Verdana"/>
                <a:sym typeface="Verdana"/>
              </a:rPr>
              <a:t>Pengenalan Ucapan Audiovisual Bahasa Indonesia Berbasis Silabel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id-ID" sz="1800" u="none" strike="noStrike" cap="none" baseline="0" dirty="0" smtClean="0">
                <a:solidFill>
                  <a:schemeClr val="dk1"/>
                </a:solidFill>
                <a:latin typeface="+mn-lt"/>
                <a:ea typeface="Verdana"/>
                <a:cs typeface="Verdana"/>
                <a:sym typeface="Verdana"/>
              </a:rPr>
              <a:t>Swarm Intelligence untuk optimasi</a:t>
            </a:r>
          </a:p>
          <a:p>
            <a:pPr marL="342900" indent="-342900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id-ID" sz="1800" dirty="0" smtClean="0">
                <a:solidFill>
                  <a:schemeClr val="dk1"/>
                </a:solidFill>
                <a:latin typeface="+mn-lt"/>
                <a:ea typeface="Verdana"/>
                <a:cs typeface="Verdana"/>
                <a:sym typeface="Verdana"/>
              </a:rPr>
              <a:t>Swarm </a:t>
            </a:r>
            <a:r>
              <a:rPr lang="id-ID" sz="1800" dirty="0">
                <a:solidFill>
                  <a:schemeClr val="dk1"/>
                </a:solidFill>
                <a:latin typeface="+mn-lt"/>
                <a:ea typeface="Verdana"/>
                <a:cs typeface="Verdana"/>
                <a:sym typeface="Verdana"/>
              </a:rPr>
              <a:t>Intelligence untuk </a:t>
            </a:r>
            <a:r>
              <a:rPr lang="id-ID" sz="1800" dirty="0" smtClean="0">
                <a:solidFill>
                  <a:schemeClr val="dk1"/>
                </a:solidFill>
                <a:latin typeface="+mn-lt"/>
                <a:ea typeface="Verdana"/>
                <a:cs typeface="Verdana"/>
                <a:sym typeface="Verdana"/>
              </a:rPr>
              <a:t>big data mining</a:t>
            </a:r>
            <a:endParaRPr lang="id-ID" sz="1800" dirty="0">
              <a:solidFill>
                <a:schemeClr val="dk1"/>
              </a:solidFill>
              <a:latin typeface="+mn-lt"/>
              <a:ea typeface="Verdana"/>
              <a:cs typeface="Verdana"/>
              <a:sym typeface="Verdana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810595" y="6451885"/>
            <a:ext cx="1643062" cy="365125"/>
          </a:xfrm>
          <a:prstGeom prst="rect">
            <a:avLst/>
          </a:prstGeom>
          <a:noFill/>
          <a:ln>
            <a:noFill/>
          </a:ln>
        </p:spPr>
        <p:txBody>
          <a:bodyPr lIns="0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id-ID" sz="1050" b="0" i="0" u="none" strike="noStrike" cap="none" baseline="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26/08/2014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389908" y="6451885"/>
            <a:ext cx="358775" cy="365125"/>
          </a:xfrm>
          <a:prstGeom prst="rect">
            <a:avLst/>
          </a:prstGeom>
          <a:noFill/>
          <a:ln>
            <a:noFill/>
          </a:ln>
        </p:spPr>
        <p:txBody>
          <a:bodyPr lIns="0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id-ID"/>
              <a:t>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informatika_slid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1523</TotalTime>
  <Words>28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template_informatika_slide</vt:lpstr>
      <vt:lpstr>Topik Tesis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IFG412  Tugas Akhir I (Seminar Proposal) Academic Writing</dc:title>
  <dc:creator>lenovo</dc:creator>
  <cp:lastModifiedBy>lenovo</cp:lastModifiedBy>
  <cp:revision>56</cp:revision>
  <dcterms:modified xsi:type="dcterms:W3CDTF">2017-09-15T08:13:30Z</dcterms:modified>
</cp:coreProperties>
</file>