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7" r:id="rId1"/>
  </p:sldMasterIdLst>
  <p:notesMasterIdLst>
    <p:notesMasterId r:id="rId24"/>
  </p:notesMasterIdLst>
  <p:sldIdLst>
    <p:sldId id="256" r:id="rId2"/>
    <p:sldId id="302" r:id="rId3"/>
    <p:sldId id="303" r:id="rId4"/>
    <p:sldId id="304" r:id="rId5"/>
    <p:sldId id="305" r:id="rId6"/>
    <p:sldId id="306" r:id="rId7"/>
    <p:sldId id="308" r:id="rId8"/>
    <p:sldId id="259" r:id="rId9"/>
    <p:sldId id="293" r:id="rId10"/>
    <p:sldId id="294" r:id="rId11"/>
    <p:sldId id="295" r:id="rId12"/>
    <p:sldId id="296" r:id="rId13"/>
    <p:sldId id="311" r:id="rId14"/>
    <p:sldId id="312" r:id="rId15"/>
    <p:sldId id="301" r:id="rId16"/>
    <p:sldId id="309" r:id="rId17"/>
    <p:sldId id="300" r:id="rId18"/>
    <p:sldId id="297" r:id="rId19"/>
    <p:sldId id="298" r:id="rId20"/>
    <p:sldId id="299" r:id="rId21"/>
    <p:sldId id="291" r:id="rId22"/>
    <p:sldId id="276" r:id="rId23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C1F72E-4AF8-4432-BF39-1D7B033C857F}">
  <a:tblStyle styleId="{8CC1F72E-4AF8-4432-BF39-1D7B033C857F}" styleName="Table_0"/>
  <a:tblStyle styleId="{69AE40EB-9DC2-447F-9560-EBB07DCEE94B}" styleName="Table_1"/>
  <a:tblStyle styleId="{10B66BF1-D510-432A-A824-B228871B3D69}" styleName="Table_2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1644" y="1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78A3B-B159-4BA5-A029-71DA77D54D3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DE5758C-EDB5-492B-9B65-903BF6769F32}">
      <dgm:prSet/>
      <dgm:spPr/>
      <dgm:t>
        <a:bodyPr/>
        <a:lstStyle/>
        <a:p>
          <a:pPr rtl="0"/>
          <a:r>
            <a:rPr lang="en-US" dirty="0" err="1" smtClean="0"/>
            <a:t>Kecerdasan</a:t>
          </a:r>
          <a:r>
            <a:rPr lang="en-US" dirty="0" smtClean="0"/>
            <a:t> </a:t>
          </a:r>
          <a:r>
            <a:rPr lang="id-ID" dirty="0" smtClean="0"/>
            <a:t>Buatan</a:t>
          </a:r>
          <a:endParaRPr lang="en-US" dirty="0"/>
        </a:p>
      </dgm:t>
    </dgm:pt>
    <dgm:pt modelId="{D93E9E97-4B47-4DFC-8E62-92A3C4118E27}" type="parTrans" cxnId="{ED4A66F4-26DA-47CC-95D2-07A097AA4044}">
      <dgm:prSet/>
      <dgm:spPr/>
      <dgm:t>
        <a:bodyPr/>
        <a:lstStyle/>
        <a:p>
          <a:endParaRPr lang="id-ID"/>
        </a:p>
      </dgm:t>
    </dgm:pt>
    <dgm:pt modelId="{1C9D532A-3278-4061-BD91-6E1EF394010B}" type="sibTrans" cxnId="{ED4A66F4-26DA-47CC-95D2-07A097AA4044}">
      <dgm:prSet/>
      <dgm:spPr/>
      <dgm:t>
        <a:bodyPr/>
        <a:lstStyle/>
        <a:p>
          <a:endParaRPr lang="id-ID"/>
        </a:p>
      </dgm:t>
    </dgm:pt>
    <dgm:pt modelId="{9D11CBD9-FB68-4D15-9186-525F8184B941}">
      <dgm:prSet/>
      <dgm:spPr/>
      <dgm:t>
        <a:bodyPr/>
        <a:lstStyle/>
        <a:p>
          <a:pPr rtl="0"/>
          <a:r>
            <a:rPr lang="id-ID" dirty="0" smtClean="0"/>
            <a:t>Probabilitas &amp; Statistika</a:t>
          </a:r>
          <a:endParaRPr lang="en-US" dirty="0"/>
        </a:p>
      </dgm:t>
    </dgm:pt>
    <dgm:pt modelId="{605961D6-DD37-4FFF-B4F1-0CC8EDB4B312}" type="parTrans" cxnId="{9B85CD14-92C4-42D5-9023-D54CDCA5B282}">
      <dgm:prSet/>
      <dgm:spPr/>
      <dgm:t>
        <a:bodyPr/>
        <a:lstStyle/>
        <a:p>
          <a:endParaRPr lang="id-ID"/>
        </a:p>
      </dgm:t>
    </dgm:pt>
    <dgm:pt modelId="{AC8867B1-13AA-4BA9-9A18-30B3B8B47508}" type="sibTrans" cxnId="{9B85CD14-92C4-42D5-9023-D54CDCA5B282}">
      <dgm:prSet/>
      <dgm:spPr/>
      <dgm:t>
        <a:bodyPr/>
        <a:lstStyle/>
        <a:p>
          <a:endParaRPr lang="id-ID"/>
        </a:p>
      </dgm:t>
    </dgm:pt>
    <dgm:pt modelId="{A6DF161E-9D51-40CE-A518-81F70FECCF08}">
      <dgm:prSet/>
      <dgm:spPr/>
      <dgm:t>
        <a:bodyPr/>
        <a:lstStyle/>
        <a:p>
          <a:pPr rtl="0"/>
          <a:r>
            <a:rPr lang="id-ID" dirty="0" smtClean="0"/>
            <a:t>Matematika Diskrit</a:t>
          </a:r>
          <a:endParaRPr lang="en-US" dirty="0"/>
        </a:p>
      </dgm:t>
    </dgm:pt>
    <dgm:pt modelId="{2582CBFA-6DC4-4ECD-9F96-6B62F78F6AD5}" type="parTrans" cxnId="{1AE4F573-E9E5-44EA-BF41-472E2F385E40}">
      <dgm:prSet/>
      <dgm:spPr/>
      <dgm:t>
        <a:bodyPr/>
        <a:lstStyle/>
        <a:p>
          <a:endParaRPr lang="id-ID"/>
        </a:p>
      </dgm:t>
    </dgm:pt>
    <dgm:pt modelId="{DC985C82-0D7C-41D6-9AB0-CDBF9AC06B40}" type="sibTrans" cxnId="{1AE4F573-E9E5-44EA-BF41-472E2F385E40}">
      <dgm:prSet/>
      <dgm:spPr/>
      <dgm:t>
        <a:bodyPr/>
        <a:lstStyle/>
        <a:p>
          <a:endParaRPr lang="id-ID"/>
        </a:p>
      </dgm:t>
    </dgm:pt>
    <dgm:pt modelId="{2F9274FF-FFE2-40ED-9C00-43B9EF5E5DD7}">
      <dgm:prSet/>
      <dgm:spPr/>
      <dgm:t>
        <a:bodyPr/>
        <a:lstStyle/>
        <a:p>
          <a:pPr rtl="0"/>
          <a:r>
            <a:rPr lang="id-ID" dirty="0" smtClean="0"/>
            <a:t>Matriks &amp; Ruang Vektor</a:t>
          </a:r>
          <a:endParaRPr lang="en-US" dirty="0"/>
        </a:p>
      </dgm:t>
    </dgm:pt>
    <dgm:pt modelId="{2321BBCE-7C12-4B9F-97B0-4B504CDA2B8F}" type="parTrans" cxnId="{50A7BC0A-20D7-4E20-9717-3AF11F50EB8C}">
      <dgm:prSet/>
      <dgm:spPr/>
      <dgm:t>
        <a:bodyPr/>
        <a:lstStyle/>
        <a:p>
          <a:endParaRPr lang="id-ID"/>
        </a:p>
      </dgm:t>
    </dgm:pt>
    <dgm:pt modelId="{2548D464-681B-4743-B407-B5831D8E958F}" type="sibTrans" cxnId="{50A7BC0A-20D7-4E20-9717-3AF11F50EB8C}">
      <dgm:prSet/>
      <dgm:spPr/>
      <dgm:t>
        <a:bodyPr/>
        <a:lstStyle/>
        <a:p>
          <a:endParaRPr lang="id-ID"/>
        </a:p>
      </dgm:t>
    </dgm:pt>
    <dgm:pt modelId="{39D7F778-063B-492F-9638-B44D84D833A9}" type="pres">
      <dgm:prSet presAssocID="{3E078A3B-B159-4BA5-A029-71DA77D54D3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FCC50413-271F-4560-8307-4B68BF1884F6}" type="pres">
      <dgm:prSet presAssocID="{3E078A3B-B159-4BA5-A029-71DA77D54D3B}" presName="pyramid" presStyleLbl="node1" presStyleIdx="0" presStyleCnt="1" custScaleX="128463"/>
      <dgm:spPr/>
    </dgm:pt>
    <dgm:pt modelId="{990FF08C-D21B-4BE8-9DD4-E59A26A049D8}" type="pres">
      <dgm:prSet presAssocID="{3E078A3B-B159-4BA5-A029-71DA77D54D3B}" presName="theList" presStyleCnt="0"/>
      <dgm:spPr/>
    </dgm:pt>
    <dgm:pt modelId="{3E19560E-A4CC-4B96-BB26-90AB9789C93C}" type="pres">
      <dgm:prSet presAssocID="{DDE5758C-EDB5-492B-9B65-903BF6769F32}" presName="aNode" presStyleLbl="fgAcc1" presStyleIdx="0" presStyleCnt="4" custScaleX="14248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4A58FC-BEFA-4FB1-9E36-1AF064179DF0}" type="pres">
      <dgm:prSet presAssocID="{DDE5758C-EDB5-492B-9B65-903BF6769F32}" presName="aSpace" presStyleCnt="0"/>
      <dgm:spPr/>
    </dgm:pt>
    <dgm:pt modelId="{6EECAF94-0601-45AC-A25C-D180F107DD6D}" type="pres">
      <dgm:prSet presAssocID="{9D11CBD9-FB68-4D15-9186-525F8184B941}" presName="aNode" presStyleLbl="fgAcc1" presStyleIdx="1" presStyleCnt="4" custScaleX="14412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EC2095-43B1-443A-B728-25C1058842ED}" type="pres">
      <dgm:prSet presAssocID="{9D11CBD9-FB68-4D15-9186-525F8184B941}" presName="aSpace" presStyleCnt="0"/>
      <dgm:spPr/>
    </dgm:pt>
    <dgm:pt modelId="{7C8D3C3E-124A-46D2-9A9C-AD81F34AEC90}" type="pres">
      <dgm:prSet presAssocID="{A6DF161E-9D51-40CE-A518-81F70FECCF08}" presName="aNode" presStyleLbl="fgAcc1" presStyleIdx="2" presStyleCnt="4" custScaleX="14412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60DA36-CC44-4C80-93B9-BB21B803D8EC}" type="pres">
      <dgm:prSet presAssocID="{A6DF161E-9D51-40CE-A518-81F70FECCF08}" presName="aSpace" presStyleCnt="0"/>
      <dgm:spPr/>
    </dgm:pt>
    <dgm:pt modelId="{39891877-53BD-4C85-8345-7D05CD4C220F}" type="pres">
      <dgm:prSet presAssocID="{2F9274FF-FFE2-40ED-9C00-43B9EF5E5DD7}" presName="aNode" presStyleLbl="fgAcc1" presStyleIdx="3" presStyleCnt="4" custScaleX="14439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ADE994-FAD5-4E0C-9195-40481818C673}" type="pres">
      <dgm:prSet presAssocID="{2F9274FF-FFE2-40ED-9C00-43B9EF5E5DD7}" presName="aSpace" presStyleCnt="0"/>
      <dgm:spPr/>
    </dgm:pt>
  </dgm:ptLst>
  <dgm:cxnLst>
    <dgm:cxn modelId="{50A7BC0A-20D7-4E20-9717-3AF11F50EB8C}" srcId="{3E078A3B-B159-4BA5-A029-71DA77D54D3B}" destId="{2F9274FF-FFE2-40ED-9C00-43B9EF5E5DD7}" srcOrd="3" destOrd="0" parTransId="{2321BBCE-7C12-4B9F-97B0-4B504CDA2B8F}" sibTransId="{2548D464-681B-4743-B407-B5831D8E958F}"/>
    <dgm:cxn modelId="{ED4A66F4-26DA-47CC-95D2-07A097AA4044}" srcId="{3E078A3B-B159-4BA5-A029-71DA77D54D3B}" destId="{DDE5758C-EDB5-492B-9B65-903BF6769F32}" srcOrd="0" destOrd="0" parTransId="{D93E9E97-4B47-4DFC-8E62-92A3C4118E27}" sibTransId="{1C9D532A-3278-4061-BD91-6E1EF394010B}"/>
    <dgm:cxn modelId="{1AE4F573-E9E5-44EA-BF41-472E2F385E40}" srcId="{3E078A3B-B159-4BA5-A029-71DA77D54D3B}" destId="{A6DF161E-9D51-40CE-A518-81F70FECCF08}" srcOrd="2" destOrd="0" parTransId="{2582CBFA-6DC4-4ECD-9F96-6B62F78F6AD5}" sibTransId="{DC985C82-0D7C-41D6-9AB0-CDBF9AC06B40}"/>
    <dgm:cxn modelId="{5B816E0B-9109-4BB2-B358-16E0F5428FD0}" type="presOf" srcId="{9D11CBD9-FB68-4D15-9186-525F8184B941}" destId="{6EECAF94-0601-45AC-A25C-D180F107DD6D}" srcOrd="0" destOrd="0" presId="urn:microsoft.com/office/officeart/2005/8/layout/pyramid2"/>
    <dgm:cxn modelId="{CB49232D-B8FC-43D3-8BCB-702A9A560DBA}" type="presOf" srcId="{2F9274FF-FFE2-40ED-9C00-43B9EF5E5DD7}" destId="{39891877-53BD-4C85-8345-7D05CD4C220F}" srcOrd="0" destOrd="0" presId="urn:microsoft.com/office/officeart/2005/8/layout/pyramid2"/>
    <dgm:cxn modelId="{69EC80E2-21A9-466D-8B1E-C445F2D95F64}" type="presOf" srcId="{DDE5758C-EDB5-492B-9B65-903BF6769F32}" destId="{3E19560E-A4CC-4B96-BB26-90AB9789C93C}" srcOrd="0" destOrd="0" presId="urn:microsoft.com/office/officeart/2005/8/layout/pyramid2"/>
    <dgm:cxn modelId="{434E2053-5CD2-4378-9397-F29CD42F5465}" type="presOf" srcId="{3E078A3B-B159-4BA5-A029-71DA77D54D3B}" destId="{39D7F778-063B-492F-9638-B44D84D833A9}" srcOrd="0" destOrd="0" presId="urn:microsoft.com/office/officeart/2005/8/layout/pyramid2"/>
    <dgm:cxn modelId="{9B85CD14-92C4-42D5-9023-D54CDCA5B282}" srcId="{3E078A3B-B159-4BA5-A029-71DA77D54D3B}" destId="{9D11CBD9-FB68-4D15-9186-525F8184B941}" srcOrd="1" destOrd="0" parTransId="{605961D6-DD37-4FFF-B4F1-0CC8EDB4B312}" sibTransId="{AC8867B1-13AA-4BA9-9A18-30B3B8B47508}"/>
    <dgm:cxn modelId="{2889C833-F907-4B5A-93A2-A612D7B0B0B9}" type="presOf" srcId="{A6DF161E-9D51-40CE-A518-81F70FECCF08}" destId="{7C8D3C3E-124A-46D2-9A9C-AD81F34AEC90}" srcOrd="0" destOrd="0" presId="urn:microsoft.com/office/officeart/2005/8/layout/pyramid2"/>
    <dgm:cxn modelId="{1BF52507-6DAB-46D1-9302-E4982D1C3E50}" type="presParOf" srcId="{39D7F778-063B-492F-9638-B44D84D833A9}" destId="{FCC50413-271F-4560-8307-4B68BF1884F6}" srcOrd="0" destOrd="0" presId="urn:microsoft.com/office/officeart/2005/8/layout/pyramid2"/>
    <dgm:cxn modelId="{BE2B9FB1-7E5D-4831-9390-40CA4A2EF58D}" type="presParOf" srcId="{39D7F778-063B-492F-9638-B44D84D833A9}" destId="{990FF08C-D21B-4BE8-9DD4-E59A26A049D8}" srcOrd="1" destOrd="0" presId="urn:microsoft.com/office/officeart/2005/8/layout/pyramid2"/>
    <dgm:cxn modelId="{A1807B7D-D139-4B80-89CB-99EBEA13FB25}" type="presParOf" srcId="{990FF08C-D21B-4BE8-9DD4-E59A26A049D8}" destId="{3E19560E-A4CC-4B96-BB26-90AB9789C93C}" srcOrd="0" destOrd="0" presId="urn:microsoft.com/office/officeart/2005/8/layout/pyramid2"/>
    <dgm:cxn modelId="{832CE81C-9E46-469B-AB73-CA5E9FDD0BA1}" type="presParOf" srcId="{990FF08C-D21B-4BE8-9DD4-E59A26A049D8}" destId="{EA4A58FC-BEFA-4FB1-9E36-1AF064179DF0}" srcOrd="1" destOrd="0" presId="urn:microsoft.com/office/officeart/2005/8/layout/pyramid2"/>
    <dgm:cxn modelId="{60074108-B8B2-47A5-90AD-CAC96B2CB293}" type="presParOf" srcId="{990FF08C-D21B-4BE8-9DD4-E59A26A049D8}" destId="{6EECAF94-0601-45AC-A25C-D180F107DD6D}" srcOrd="2" destOrd="0" presId="urn:microsoft.com/office/officeart/2005/8/layout/pyramid2"/>
    <dgm:cxn modelId="{D07D7635-DE01-4853-8482-8A543E44C30C}" type="presParOf" srcId="{990FF08C-D21B-4BE8-9DD4-E59A26A049D8}" destId="{17EC2095-43B1-443A-B728-25C1058842ED}" srcOrd="3" destOrd="0" presId="urn:microsoft.com/office/officeart/2005/8/layout/pyramid2"/>
    <dgm:cxn modelId="{BE947C6D-1345-49D8-8111-84177966B5B0}" type="presParOf" srcId="{990FF08C-D21B-4BE8-9DD4-E59A26A049D8}" destId="{7C8D3C3E-124A-46D2-9A9C-AD81F34AEC90}" srcOrd="4" destOrd="0" presId="urn:microsoft.com/office/officeart/2005/8/layout/pyramid2"/>
    <dgm:cxn modelId="{3E13CD59-AD78-481D-AB0D-AD5356BFDC78}" type="presParOf" srcId="{990FF08C-D21B-4BE8-9DD4-E59A26A049D8}" destId="{4460DA36-CC44-4C80-93B9-BB21B803D8EC}" srcOrd="5" destOrd="0" presId="urn:microsoft.com/office/officeart/2005/8/layout/pyramid2"/>
    <dgm:cxn modelId="{A89D9EEA-F92B-4697-9885-E3EF1CA70F88}" type="presParOf" srcId="{990FF08C-D21B-4BE8-9DD4-E59A26A049D8}" destId="{39891877-53BD-4C85-8345-7D05CD4C220F}" srcOrd="6" destOrd="0" presId="urn:microsoft.com/office/officeart/2005/8/layout/pyramid2"/>
    <dgm:cxn modelId="{A6595EED-89A3-49A2-898B-B6DFA10F2552}" type="presParOf" srcId="{990FF08C-D21B-4BE8-9DD4-E59A26A049D8}" destId="{60ADE994-FAD5-4E0C-9195-40481818C67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9B427D-8E59-40FD-9EA6-23DB37E402D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C4D85FA-79F3-44EC-8990-5C1BF79ED651}">
      <dgm:prSet/>
      <dgm:spPr/>
      <dgm:t>
        <a:bodyPr/>
        <a:lstStyle/>
        <a:p>
          <a:pPr rtl="0"/>
          <a:r>
            <a:rPr lang="en-US" dirty="0" err="1" smtClean="0"/>
            <a:t>Presentasi</a:t>
          </a:r>
          <a:endParaRPr lang="en-US" dirty="0"/>
        </a:p>
      </dgm:t>
    </dgm:pt>
    <dgm:pt modelId="{D1268720-64C7-47DB-9713-D5EA93D818C8}" type="parTrans" cxnId="{195705E6-26B8-4D7F-9162-E7E1EA9285C6}">
      <dgm:prSet/>
      <dgm:spPr/>
      <dgm:t>
        <a:bodyPr/>
        <a:lstStyle/>
        <a:p>
          <a:endParaRPr lang="id-ID"/>
        </a:p>
      </dgm:t>
    </dgm:pt>
    <dgm:pt modelId="{18BB0FE8-DD34-4F56-B34A-9304A1A95124}" type="sibTrans" cxnId="{195705E6-26B8-4D7F-9162-E7E1EA9285C6}">
      <dgm:prSet/>
      <dgm:spPr/>
      <dgm:t>
        <a:bodyPr/>
        <a:lstStyle/>
        <a:p>
          <a:endParaRPr lang="id-ID"/>
        </a:p>
      </dgm:t>
    </dgm:pt>
    <dgm:pt modelId="{A41DB3F7-6172-4F40-B71A-F2F63176B6CE}">
      <dgm:prSet/>
      <dgm:spPr/>
      <dgm:t>
        <a:bodyPr/>
        <a:lstStyle/>
        <a:p>
          <a:pPr rtl="0"/>
          <a:r>
            <a:rPr lang="en-US" dirty="0" err="1" smtClean="0"/>
            <a:t>Diskusi</a:t>
          </a:r>
          <a:endParaRPr lang="en-US" dirty="0"/>
        </a:p>
      </dgm:t>
    </dgm:pt>
    <dgm:pt modelId="{2815091C-3392-452D-8F88-B544531CF109}" type="parTrans" cxnId="{E937A3C3-1D4F-4370-8495-E37A5C8CEC43}">
      <dgm:prSet/>
      <dgm:spPr/>
      <dgm:t>
        <a:bodyPr/>
        <a:lstStyle/>
        <a:p>
          <a:endParaRPr lang="id-ID"/>
        </a:p>
      </dgm:t>
    </dgm:pt>
    <dgm:pt modelId="{B8889405-07C0-4066-A746-292FB2C5A570}" type="sibTrans" cxnId="{E937A3C3-1D4F-4370-8495-E37A5C8CEC43}">
      <dgm:prSet/>
      <dgm:spPr/>
      <dgm:t>
        <a:bodyPr/>
        <a:lstStyle/>
        <a:p>
          <a:endParaRPr lang="id-ID"/>
        </a:p>
      </dgm:t>
    </dgm:pt>
    <dgm:pt modelId="{5962C2EB-910A-452E-AB6F-08CB28DF422C}">
      <dgm:prSet/>
      <dgm:spPr/>
      <dgm:t>
        <a:bodyPr/>
        <a:lstStyle/>
        <a:p>
          <a:pPr rtl="0"/>
          <a:r>
            <a:rPr lang="en-US" dirty="0" err="1" smtClean="0"/>
            <a:t>Kasus</a:t>
          </a:r>
          <a:endParaRPr lang="en-US" dirty="0"/>
        </a:p>
      </dgm:t>
    </dgm:pt>
    <dgm:pt modelId="{644BF359-EB82-46C2-99E1-E48FA51C0C77}" type="parTrans" cxnId="{6AC5445B-ABCB-44B9-867F-1F6AF17EC317}">
      <dgm:prSet/>
      <dgm:spPr/>
      <dgm:t>
        <a:bodyPr/>
        <a:lstStyle/>
        <a:p>
          <a:endParaRPr lang="id-ID"/>
        </a:p>
      </dgm:t>
    </dgm:pt>
    <dgm:pt modelId="{1886437F-255E-4079-85ED-C41B14BD1C1F}" type="sibTrans" cxnId="{6AC5445B-ABCB-44B9-867F-1F6AF17EC317}">
      <dgm:prSet/>
      <dgm:spPr/>
      <dgm:t>
        <a:bodyPr/>
        <a:lstStyle/>
        <a:p>
          <a:endParaRPr lang="id-ID"/>
        </a:p>
      </dgm:t>
    </dgm:pt>
    <dgm:pt modelId="{407FD687-D7A1-4894-A6ED-C8F410A327E9}">
      <dgm:prSet/>
      <dgm:spPr/>
      <dgm:t>
        <a:bodyPr/>
        <a:lstStyle/>
        <a:p>
          <a:pPr rtl="0"/>
          <a:r>
            <a:rPr lang="en-US" dirty="0" err="1" smtClean="0"/>
            <a:t>Tugas</a:t>
          </a:r>
          <a:endParaRPr lang="id-ID" i="0" dirty="0"/>
        </a:p>
      </dgm:t>
    </dgm:pt>
    <dgm:pt modelId="{A4183777-D49F-40D0-A626-48D3467BE4FA}" type="parTrans" cxnId="{3240743E-B10E-4040-A0C2-17B98FE60475}">
      <dgm:prSet/>
      <dgm:spPr/>
      <dgm:t>
        <a:bodyPr/>
        <a:lstStyle/>
        <a:p>
          <a:endParaRPr lang="id-ID"/>
        </a:p>
      </dgm:t>
    </dgm:pt>
    <dgm:pt modelId="{10468480-3B1A-4927-AA51-D841497680F6}" type="sibTrans" cxnId="{3240743E-B10E-4040-A0C2-17B98FE60475}">
      <dgm:prSet/>
      <dgm:spPr/>
      <dgm:t>
        <a:bodyPr/>
        <a:lstStyle/>
        <a:p>
          <a:endParaRPr lang="id-ID"/>
        </a:p>
      </dgm:t>
    </dgm:pt>
    <dgm:pt modelId="{D132CDAC-73CC-4A82-BEE6-A16D72762504}" type="pres">
      <dgm:prSet presAssocID="{069B427D-8E59-40FD-9EA6-23DB37E402D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F9A22FC-BF7F-4943-A863-D4509261D809}" type="pres">
      <dgm:prSet presAssocID="{069B427D-8E59-40FD-9EA6-23DB37E402DF}" presName="wedge1" presStyleLbl="node1" presStyleIdx="0" presStyleCnt="4"/>
      <dgm:spPr/>
      <dgm:t>
        <a:bodyPr/>
        <a:lstStyle/>
        <a:p>
          <a:endParaRPr lang="id-ID"/>
        </a:p>
      </dgm:t>
    </dgm:pt>
    <dgm:pt modelId="{52BB16FB-0560-4D85-ACCF-1ECA79A85079}" type="pres">
      <dgm:prSet presAssocID="{069B427D-8E59-40FD-9EA6-23DB37E402DF}" presName="dummy1a" presStyleCnt="0"/>
      <dgm:spPr/>
    </dgm:pt>
    <dgm:pt modelId="{83888C4C-6F95-46F9-B7D8-BFE1C0CEC7F2}" type="pres">
      <dgm:prSet presAssocID="{069B427D-8E59-40FD-9EA6-23DB37E402DF}" presName="dummy1b" presStyleCnt="0"/>
      <dgm:spPr/>
    </dgm:pt>
    <dgm:pt modelId="{2BE78E23-23A9-4D20-80D5-FC3193EDA453}" type="pres">
      <dgm:prSet presAssocID="{069B427D-8E59-40FD-9EA6-23DB37E402D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EF2305-71F4-44A0-8709-0B80E690D0C3}" type="pres">
      <dgm:prSet presAssocID="{069B427D-8E59-40FD-9EA6-23DB37E402DF}" presName="wedge2" presStyleLbl="node1" presStyleIdx="1" presStyleCnt="4"/>
      <dgm:spPr/>
      <dgm:t>
        <a:bodyPr/>
        <a:lstStyle/>
        <a:p>
          <a:endParaRPr lang="id-ID"/>
        </a:p>
      </dgm:t>
    </dgm:pt>
    <dgm:pt modelId="{B00F71D4-8AA7-4E64-8714-C45FC49374BE}" type="pres">
      <dgm:prSet presAssocID="{069B427D-8E59-40FD-9EA6-23DB37E402DF}" presName="dummy2a" presStyleCnt="0"/>
      <dgm:spPr/>
    </dgm:pt>
    <dgm:pt modelId="{D5C80FD7-E602-4B73-A9B9-166A96C26C73}" type="pres">
      <dgm:prSet presAssocID="{069B427D-8E59-40FD-9EA6-23DB37E402DF}" presName="dummy2b" presStyleCnt="0"/>
      <dgm:spPr/>
    </dgm:pt>
    <dgm:pt modelId="{BBF627FA-C849-4155-A472-8124324A18FF}" type="pres">
      <dgm:prSet presAssocID="{069B427D-8E59-40FD-9EA6-23DB37E402D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A1A6FD9-5891-41D3-8F08-B86CCA1AE845}" type="pres">
      <dgm:prSet presAssocID="{069B427D-8E59-40FD-9EA6-23DB37E402DF}" presName="wedge3" presStyleLbl="node1" presStyleIdx="2" presStyleCnt="4"/>
      <dgm:spPr/>
      <dgm:t>
        <a:bodyPr/>
        <a:lstStyle/>
        <a:p>
          <a:endParaRPr lang="id-ID"/>
        </a:p>
      </dgm:t>
    </dgm:pt>
    <dgm:pt modelId="{65E47D0E-03FD-463A-BF14-682812157BEB}" type="pres">
      <dgm:prSet presAssocID="{069B427D-8E59-40FD-9EA6-23DB37E402DF}" presName="dummy3a" presStyleCnt="0"/>
      <dgm:spPr/>
    </dgm:pt>
    <dgm:pt modelId="{1BCA385C-1C72-4A78-A817-9800B575CB88}" type="pres">
      <dgm:prSet presAssocID="{069B427D-8E59-40FD-9EA6-23DB37E402DF}" presName="dummy3b" presStyleCnt="0"/>
      <dgm:spPr/>
    </dgm:pt>
    <dgm:pt modelId="{7873DF9E-04CF-419E-BBC8-7624A4F8DC4E}" type="pres">
      <dgm:prSet presAssocID="{069B427D-8E59-40FD-9EA6-23DB37E402D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515948-205B-4627-AF50-6867CF1D9DF9}" type="pres">
      <dgm:prSet presAssocID="{069B427D-8E59-40FD-9EA6-23DB37E402DF}" presName="wedge4" presStyleLbl="node1" presStyleIdx="3" presStyleCnt="4"/>
      <dgm:spPr/>
      <dgm:t>
        <a:bodyPr/>
        <a:lstStyle/>
        <a:p>
          <a:endParaRPr lang="id-ID"/>
        </a:p>
      </dgm:t>
    </dgm:pt>
    <dgm:pt modelId="{EFF58EE0-AE56-4DC5-A489-C7AF231E3C93}" type="pres">
      <dgm:prSet presAssocID="{069B427D-8E59-40FD-9EA6-23DB37E402DF}" presName="dummy4a" presStyleCnt="0"/>
      <dgm:spPr/>
    </dgm:pt>
    <dgm:pt modelId="{97377451-93EA-4060-9F0F-B420CB2D6FA4}" type="pres">
      <dgm:prSet presAssocID="{069B427D-8E59-40FD-9EA6-23DB37E402DF}" presName="dummy4b" presStyleCnt="0"/>
      <dgm:spPr/>
    </dgm:pt>
    <dgm:pt modelId="{471F3CD0-A30B-4D1A-8B77-C89671A3C80F}" type="pres">
      <dgm:prSet presAssocID="{069B427D-8E59-40FD-9EA6-23DB37E402D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9DC1E5-80D9-4C40-A44F-CC4DF43D96ED}" type="pres">
      <dgm:prSet presAssocID="{18BB0FE8-DD34-4F56-B34A-9304A1A95124}" presName="arrowWedge1" presStyleLbl="fgSibTrans2D1" presStyleIdx="0" presStyleCnt="4"/>
      <dgm:spPr/>
    </dgm:pt>
    <dgm:pt modelId="{28769507-FA7F-45A6-B4A0-74818F350CCB}" type="pres">
      <dgm:prSet presAssocID="{B8889405-07C0-4066-A746-292FB2C5A570}" presName="arrowWedge2" presStyleLbl="fgSibTrans2D1" presStyleIdx="1" presStyleCnt="4"/>
      <dgm:spPr/>
    </dgm:pt>
    <dgm:pt modelId="{AD8B1F65-C27E-4F28-8C31-3B641C39C741}" type="pres">
      <dgm:prSet presAssocID="{1886437F-255E-4079-85ED-C41B14BD1C1F}" presName="arrowWedge3" presStyleLbl="fgSibTrans2D1" presStyleIdx="2" presStyleCnt="4"/>
      <dgm:spPr/>
    </dgm:pt>
    <dgm:pt modelId="{83A492F0-D68F-4D84-8145-FB66D1265AD4}" type="pres">
      <dgm:prSet presAssocID="{10468480-3B1A-4927-AA51-D841497680F6}" presName="arrowWedge4" presStyleLbl="fgSibTrans2D1" presStyleIdx="3" presStyleCnt="4"/>
      <dgm:spPr/>
    </dgm:pt>
  </dgm:ptLst>
  <dgm:cxnLst>
    <dgm:cxn modelId="{946F0138-A440-49F6-A8E8-5801D54FC1E6}" type="presOf" srcId="{407FD687-D7A1-4894-A6ED-C8F410A327E9}" destId="{471F3CD0-A30B-4D1A-8B77-C89671A3C80F}" srcOrd="1" destOrd="0" presId="urn:microsoft.com/office/officeart/2005/8/layout/cycle8"/>
    <dgm:cxn modelId="{BF673D52-B48B-4F01-84A0-EB23CB95BB15}" type="presOf" srcId="{407FD687-D7A1-4894-A6ED-C8F410A327E9}" destId="{8B515948-205B-4627-AF50-6867CF1D9DF9}" srcOrd="0" destOrd="0" presId="urn:microsoft.com/office/officeart/2005/8/layout/cycle8"/>
    <dgm:cxn modelId="{D8A54F1D-1A9B-4C15-9CB6-86833CA78752}" type="presOf" srcId="{A41DB3F7-6172-4F40-B71A-F2F63176B6CE}" destId="{A9EF2305-71F4-44A0-8709-0B80E690D0C3}" srcOrd="0" destOrd="0" presId="urn:microsoft.com/office/officeart/2005/8/layout/cycle8"/>
    <dgm:cxn modelId="{F60F37BB-059E-4A23-8E16-9619CB4148B3}" type="presOf" srcId="{A41DB3F7-6172-4F40-B71A-F2F63176B6CE}" destId="{BBF627FA-C849-4155-A472-8124324A18FF}" srcOrd="1" destOrd="0" presId="urn:microsoft.com/office/officeart/2005/8/layout/cycle8"/>
    <dgm:cxn modelId="{195705E6-26B8-4D7F-9162-E7E1EA9285C6}" srcId="{069B427D-8E59-40FD-9EA6-23DB37E402DF}" destId="{1C4D85FA-79F3-44EC-8990-5C1BF79ED651}" srcOrd="0" destOrd="0" parTransId="{D1268720-64C7-47DB-9713-D5EA93D818C8}" sibTransId="{18BB0FE8-DD34-4F56-B34A-9304A1A95124}"/>
    <dgm:cxn modelId="{6AC5445B-ABCB-44B9-867F-1F6AF17EC317}" srcId="{069B427D-8E59-40FD-9EA6-23DB37E402DF}" destId="{5962C2EB-910A-452E-AB6F-08CB28DF422C}" srcOrd="2" destOrd="0" parTransId="{644BF359-EB82-46C2-99E1-E48FA51C0C77}" sibTransId="{1886437F-255E-4079-85ED-C41B14BD1C1F}"/>
    <dgm:cxn modelId="{C1831308-6345-4739-8387-1D61ADF123EE}" type="presOf" srcId="{069B427D-8E59-40FD-9EA6-23DB37E402DF}" destId="{D132CDAC-73CC-4A82-BEE6-A16D72762504}" srcOrd="0" destOrd="0" presId="urn:microsoft.com/office/officeart/2005/8/layout/cycle8"/>
    <dgm:cxn modelId="{3240743E-B10E-4040-A0C2-17B98FE60475}" srcId="{069B427D-8E59-40FD-9EA6-23DB37E402DF}" destId="{407FD687-D7A1-4894-A6ED-C8F410A327E9}" srcOrd="3" destOrd="0" parTransId="{A4183777-D49F-40D0-A626-48D3467BE4FA}" sibTransId="{10468480-3B1A-4927-AA51-D841497680F6}"/>
    <dgm:cxn modelId="{E937A3C3-1D4F-4370-8495-E37A5C8CEC43}" srcId="{069B427D-8E59-40FD-9EA6-23DB37E402DF}" destId="{A41DB3F7-6172-4F40-B71A-F2F63176B6CE}" srcOrd="1" destOrd="0" parTransId="{2815091C-3392-452D-8F88-B544531CF109}" sibTransId="{B8889405-07C0-4066-A746-292FB2C5A570}"/>
    <dgm:cxn modelId="{C17F5C05-A75E-48B3-A56E-A829E194C473}" type="presOf" srcId="{5962C2EB-910A-452E-AB6F-08CB28DF422C}" destId="{7873DF9E-04CF-419E-BBC8-7624A4F8DC4E}" srcOrd="1" destOrd="0" presId="urn:microsoft.com/office/officeart/2005/8/layout/cycle8"/>
    <dgm:cxn modelId="{C385B789-E541-440A-941E-E7A7055AFF11}" type="presOf" srcId="{1C4D85FA-79F3-44EC-8990-5C1BF79ED651}" destId="{9F9A22FC-BF7F-4943-A863-D4509261D809}" srcOrd="0" destOrd="0" presId="urn:microsoft.com/office/officeart/2005/8/layout/cycle8"/>
    <dgm:cxn modelId="{29E01F04-D888-44D9-9882-824844165A1E}" type="presOf" srcId="{5962C2EB-910A-452E-AB6F-08CB28DF422C}" destId="{2A1A6FD9-5891-41D3-8F08-B86CCA1AE845}" srcOrd="0" destOrd="0" presId="urn:microsoft.com/office/officeart/2005/8/layout/cycle8"/>
    <dgm:cxn modelId="{33B986BD-00F5-4E71-90A4-39618DD2B782}" type="presOf" srcId="{1C4D85FA-79F3-44EC-8990-5C1BF79ED651}" destId="{2BE78E23-23A9-4D20-80D5-FC3193EDA453}" srcOrd="1" destOrd="0" presId="urn:microsoft.com/office/officeart/2005/8/layout/cycle8"/>
    <dgm:cxn modelId="{81872A30-2CDE-4736-B4F2-CD1E5E7D122C}" type="presParOf" srcId="{D132CDAC-73CC-4A82-BEE6-A16D72762504}" destId="{9F9A22FC-BF7F-4943-A863-D4509261D809}" srcOrd="0" destOrd="0" presId="urn:microsoft.com/office/officeart/2005/8/layout/cycle8"/>
    <dgm:cxn modelId="{27D3738D-ED15-48D8-8834-840A5FC66541}" type="presParOf" srcId="{D132CDAC-73CC-4A82-BEE6-A16D72762504}" destId="{52BB16FB-0560-4D85-ACCF-1ECA79A85079}" srcOrd="1" destOrd="0" presId="urn:microsoft.com/office/officeart/2005/8/layout/cycle8"/>
    <dgm:cxn modelId="{2E18D57B-49BF-4F76-8668-E55C77DF1A42}" type="presParOf" srcId="{D132CDAC-73CC-4A82-BEE6-A16D72762504}" destId="{83888C4C-6F95-46F9-B7D8-BFE1C0CEC7F2}" srcOrd="2" destOrd="0" presId="urn:microsoft.com/office/officeart/2005/8/layout/cycle8"/>
    <dgm:cxn modelId="{4CE29010-79CD-4E9E-8A3B-4366B201BD3E}" type="presParOf" srcId="{D132CDAC-73CC-4A82-BEE6-A16D72762504}" destId="{2BE78E23-23A9-4D20-80D5-FC3193EDA453}" srcOrd="3" destOrd="0" presId="urn:microsoft.com/office/officeart/2005/8/layout/cycle8"/>
    <dgm:cxn modelId="{8A2915F0-E846-4A4A-AEA7-77D455EFCCE0}" type="presParOf" srcId="{D132CDAC-73CC-4A82-BEE6-A16D72762504}" destId="{A9EF2305-71F4-44A0-8709-0B80E690D0C3}" srcOrd="4" destOrd="0" presId="urn:microsoft.com/office/officeart/2005/8/layout/cycle8"/>
    <dgm:cxn modelId="{C0E50EC4-890B-45B9-8A14-6184FC245E12}" type="presParOf" srcId="{D132CDAC-73CC-4A82-BEE6-A16D72762504}" destId="{B00F71D4-8AA7-4E64-8714-C45FC49374BE}" srcOrd="5" destOrd="0" presId="urn:microsoft.com/office/officeart/2005/8/layout/cycle8"/>
    <dgm:cxn modelId="{64D625C5-CA64-45D2-94B9-6B7F2B710AD1}" type="presParOf" srcId="{D132CDAC-73CC-4A82-BEE6-A16D72762504}" destId="{D5C80FD7-E602-4B73-A9B9-166A96C26C73}" srcOrd="6" destOrd="0" presId="urn:microsoft.com/office/officeart/2005/8/layout/cycle8"/>
    <dgm:cxn modelId="{59C5B7F6-7533-4CD6-9494-DFA496889E98}" type="presParOf" srcId="{D132CDAC-73CC-4A82-BEE6-A16D72762504}" destId="{BBF627FA-C849-4155-A472-8124324A18FF}" srcOrd="7" destOrd="0" presId="urn:microsoft.com/office/officeart/2005/8/layout/cycle8"/>
    <dgm:cxn modelId="{1D5A600B-A28D-44DB-81BD-D1B85BE1E332}" type="presParOf" srcId="{D132CDAC-73CC-4A82-BEE6-A16D72762504}" destId="{2A1A6FD9-5891-41D3-8F08-B86CCA1AE845}" srcOrd="8" destOrd="0" presId="urn:microsoft.com/office/officeart/2005/8/layout/cycle8"/>
    <dgm:cxn modelId="{64176E23-13F6-4E39-A9FB-7401D5A79EEE}" type="presParOf" srcId="{D132CDAC-73CC-4A82-BEE6-A16D72762504}" destId="{65E47D0E-03FD-463A-BF14-682812157BEB}" srcOrd="9" destOrd="0" presId="urn:microsoft.com/office/officeart/2005/8/layout/cycle8"/>
    <dgm:cxn modelId="{E7DF5294-7355-410A-8562-CF054D785DD2}" type="presParOf" srcId="{D132CDAC-73CC-4A82-BEE6-A16D72762504}" destId="{1BCA385C-1C72-4A78-A817-9800B575CB88}" srcOrd="10" destOrd="0" presId="urn:microsoft.com/office/officeart/2005/8/layout/cycle8"/>
    <dgm:cxn modelId="{7F73014B-75B4-4CD7-A5D3-BEFA82B1106B}" type="presParOf" srcId="{D132CDAC-73CC-4A82-BEE6-A16D72762504}" destId="{7873DF9E-04CF-419E-BBC8-7624A4F8DC4E}" srcOrd="11" destOrd="0" presId="urn:microsoft.com/office/officeart/2005/8/layout/cycle8"/>
    <dgm:cxn modelId="{716DD996-63F4-445A-B78C-CE6BDC992395}" type="presParOf" srcId="{D132CDAC-73CC-4A82-BEE6-A16D72762504}" destId="{8B515948-205B-4627-AF50-6867CF1D9DF9}" srcOrd="12" destOrd="0" presId="urn:microsoft.com/office/officeart/2005/8/layout/cycle8"/>
    <dgm:cxn modelId="{08C16FA6-DBC4-4525-BEAC-4ECA59EEA4EB}" type="presParOf" srcId="{D132CDAC-73CC-4A82-BEE6-A16D72762504}" destId="{EFF58EE0-AE56-4DC5-A489-C7AF231E3C93}" srcOrd="13" destOrd="0" presId="urn:microsoft.com/office/officeart/2005/8/layout/cycle8"/>
    <dgm:cxn modelId="{EB8ECCF0-F37E-4108-BC44-B138E73F6B85}" type="presParOf" srcId="{D132CDAC-73CC-4A82-BEE6-A16D72762504}" destId="{97377451-93EA-4060-9F0F-B420CB2D6FA4}" srcOrd="14" destOrd="0" presId="urn:microsoft.com/office/officeart/2005/8/layout/cycle8"/>
    <dgm:cxn modelId="{314635D3-529D-4029-A060-434BC9B7FD03}" type="presParOf" srcId="{D132CDAC-73CC-4A82-BEE6-A16D72762504}" destId="{471F3CD0-A30B-4D1A-8B77-C89671A3C80F}" srcOrd="15" destOrd="0" presId="urn:microsoft.com/office/officeart/2005/8/layout/cycle8"/>
    <dgm:cxn modelId="{97F44328-DFE9-48A3-88A2-407B66FB4CCA}" type="presParOf" srcId="{D132CDAC-73CC-4A82-BEE6-A16D72762504}" destId="{AB9DC1E5-80D9-4C40-A44F-CC4DF43D96ED}" srcOrd="16" destOrd="0" presId="urn:microsoft.com/office/officeart/2005/8/layout/cycle8"/>
    <dgm:cxn modelId="{C39880B5-3A40-44F3-88B1-179DB802EB8C}" type="presParOf" srcId="{D132CDAC-73CC-4A82-BEE6-A16D72762504}" destId="{28769507-FA7F-45A6-B4A0-74818F350CCB}" srcOrd="17" destOrd="0" presId="urn:microsoft.com/office/officeart/2005/8/layout/cycle8"/>
    <dgm:cxn modelId="{45004B17-B19E-4C85-BBC1-0042474AD53B}" type="presParOf" srcId="{D132CDAC-73CC-4A82-BEE6-A16D72762504}" destId="{AD8B1F65-C27E-4F28-8C31-3B641C39C741}" srcOrd="18" destOrd="0" presId="urn:microsoft.com/office/officeart/2005/8/layout/cycle8"/>
    <dgm:cxn modelId="{4AB96F68-9CAB-40B7-8713-D142331CF953}" type="presParOf" srcId="{D132CDAC-73CC-4A82-BEE6-A16D72762504}" destId="{83A492F0-D68F-4D84-8145-FB66D1265AD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50413-271F-4560-8307-4B68BF1884F6}">
      <dsp:nvSpPr>
        <dsp:cNvPr id="0" name=""/>
        <dsp:cNvSpPr/>
      </dsp:nvSpPr>
      <dsp:spPr>
        <a:xfrm>
          <a:off x="1346745" y="0"/>
          <a:ext cx="5520333" cy="429721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9560E-A4CC-4B96-BB26-90AB9789C93C}">
      <dsp:nvSpPr>
        <dsp:cNvPr id="0" name=""/>
        <dsp:cNvSpPr/>
      </dsp:nvSpPr>
      <dsp:spPr>
        <a:xfrm>
          <a:off x="3513610" y="430141"/>
          <a:ext cx="3979794" cy="7637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Kecerdasan</a:t>
          </a:r>
          <a:r>
            <a:rPr lang="en-US" sz="2600" kern="1200" dirty="0" smtClean="0"/>
            <a:t> </a:t>
          </a:r>
          <a:r>
            <a:rPr lang="id-ID" sz="2600" kern="1200" dirty="0" smtClean="0"/>
            <a:t>Buatan</a:t>
          </a:r>
          <a:endParaRPr lang="en-US" sz="2600" kern="1200" dirty="0"/>
        </a:p>
      </dsp:txBody>
      <dsp:txXfrm>
        <a:off x="3550894" y="467425"/>
        <a:ext cx="3905226" cy="689195"/>
      </dsp:txXfrm>
    </dsp:sp>
    <dsp:sp modelId="{6EECAF94-0601-45AC-A25C-D180F107DD6D}">
      <dsp:nvSpPr>
        <dsp:cNvPr id="0" name=""/>
        <dsp:cNvSpPr/>
      </dsp:nvSpPr>
      <dsp:spPr>
        <a:xfrm>
          <a:off x="3490692" y="1289374"/>
          <a:ext cx="4025630" cy="7637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Probabilitas &amp; Statistika</a:t>
          </a:r>
          <a:endParaRPr lang="en-US" sz="2500" kern="1200" dirty="0"/>
        </a:p>
      </dsp:txBody>
      <dsp:txXfrm>
        <a:off x="3527976" y="1326658"/>
        <a:ext cx="3951062" cy="689195"/>
      </dsp:txXfrm>
    </dsp:sp>
    <dsp:sp modelId="{7C8D3C3E-124A-46D2-9A9C-AD81F34AEC90}">
      <dsp:nvSpPr>
        <dsp:cNvPr id="0" name=""/>
        <dsp:cNvSpPr/>
      </dsp:nvSpPr>
      <dsp:spPr>
        <a:xfrm>
          <a:off x="3490692" y="2148608"/>
          <a:ext cx="4025630" cy="7637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500" kern="1200" dirty="0" smtClean="0"/>
            <a:t>Matematika Diskrit</a:t>
          </a:r>
          <a:endParaRPr lang="en-US" sz="2500" kern="1200" dirty="0"/>
        </a:p>
      </dsp:txBody>
      <dsp:txXfrm>
        <a:off x="3527976" y="2185892"/>
        <a:ext cx="3951062" cy="689195"/>
      </dsp:txXfrm>
    </dsp:sp>
    <dsp:sp modelId="{39891877-53BD-4C85-8345-7D05CD4C220F}">
      <dsp:nvSpPr>
        <dsp:cNvPr id="0" name=""/>
        <dsp:cNvSpPr/>
      </dsp:nvSpPr>
      <dsp:spPr>
        <a:xfrm>
          <a:off x="3486851" y="3007842"/>
          <a:ext cx="4033312" cy="7637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 smtClean="0"/>
            <a:t>Matriks &amp; Ruang Vektor</a:t>
          </a:r>
          <a:endParaRPr lang="en-US" sz="2400" kern="1200" dirty="0"/>
        </a:p>
      </dsp:txBody>
      <dsp:txXfrm>
        <a:off x="3524135" y="3045126"/>
        <a:ext cx="3958744" cy="689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A22FC-BF7F-4943-A863-D4509261D809}">
      <dsp:nvSpPr>
        <dsp:cNvPr id="0" name=""/>
        <dsp:cNvSpPr/>
      </dsp:nvSpPr>
      <dsp:spPr>
        <a:xfrm>
          <a:off x="2098620" y="306414"/>
          <a:ext cx="4135183" cy="4135183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Presentasi</a:t>
          </a:r>
          <a:endParaRPr lang="en-US" sz="2400" kern="1200" dirty="0"/>
        </a:p>
      </dsp:txBody>
      <dsp:txXfrm>
        <a:off x="4293713" y="1163480"/>
        <a:ext cx="1526079" cy="1132252"/>
      </dsp:txXfrm>
    </dsp:sp>
    <dsp:sp modelId="{A9EF2305-71F4-44A0-8709-0B80E690D0C3}">
      <dsp:nvSpPr>
        <dsp:cNvPr id="0" name=""/>
        <dsp:cNvSpPr/>
      </dsp:nvSpPr>
      <dsp:spPr>
        <a:xfrm>
          <a:off x="2098620" y="445238"/>
          <a:ext cx="4135183" cy="4135183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Diskusi</a:t>
          </a:r>
          <a:endParaRPr lang="en-US" sz="2400" kern="1200" dirty="0"/>
        </a:p>
      </dsp:txBody>
      <dsp:txXfrm>
        <a:off x="4293713" y="2591103"/>
        <a:ext cx="1526079" cy="1132252"/>
      </dsp:txXfrm>
    </dsp:sp>
    <dsp:sp modelId="{2A1A6FD9-5891-41D3-8F08-B86CCA1AE845}">
      <dsp:nvSpPr>
        <dsp:cNvPr id="0" name=""/>
        <dsp:cNvSpPr/>
      </dsp:nvSpPr>
      <dsp:spPr>
        <a:xfrm>
          <a:off x="1959796" y="445238"/>
          <a:ext cx="4135183" cy="4135183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Kasus</a:t>
          </a:r>
          <a:endParaRPr lang="en-US" sz="2400" kern="1200" dirty="0"/>
        </a:p>
      </dsp:txBody>
      <dsp:txXfrm>
        <a:off x="2373807" y="2591103"/>
        <a:ext cx="1526079" cy="1132252"/>
      </dsp:txXfrm>
    </dsp:sp>
    <dsp:sp modelId="{8B515948-205B-4627-AF50-6867CF1D9DF9}">
      <dsp:nvSpPr>
        <dsp:cNvPr id="0" name=""/>
        <dsp:cNvSpPr/>
      </dsp:nvSpPr>
      <dsp:spPr>
        <a:xfrm>
          <a:off x="1959796" y="306414"/>
          <a:ext cx="4135183" cy="4135183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Tugas</a:t>
          </a:r>
          <a:endParaRPr lang="id-ID" sz="2400" i="0" kern="1200" dirty="0"/>
        </a:p>
      </dsp:txBody>
      <dsp:txXfrm>
        <a:off x="2373807" y="1163480"/>
        <a:ext cx="1526079" cy="1132252"/>
      </dsp:txXfrm>
    </dsp:sp>
    <dsp:sp modelId="{AB9DC1E5-80D9-4C40-A44F-CC4DF43D96ED}">
      <dsp:nvSpPr>
        <dsp:cNvPr id="0" name=""/>
        <dsp:cNvSpPr/>
      </dsp:nvSpPr>
      <dsp:spPr>
        <a:xfrm>
          <a:off x="1842632" y="50427"/>
          <a:ext cx="4647158" cy="464715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69507-FA7F-45A6-B4A0-74818F350CCB}">
      <dsp:nvSpPr>
        <dsp:cNvPr id="0" name=""/>
        <dsp:cNvSpPr/>
      </dsp:nvSpPr>
      <dsp:spPr>
        <a:xfrm>
          <a:off x="1842632" y="189251"/>
          <a:ext cx="4647158" cy="464715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B1F65-C27E-4F28-8C31-3B641C39C741}">
      <dsp:nvSpPr>
        <dsp:cNvPr id="0" name=""/>
        <dsp:cNvSpPr/>
      </dsp:nvSpPr>
      <dsp:spPr>
        <a:xfrm>
          <a:off x="1703808" y="189251"/>
          <a:ext cx="4647158" cy="464715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492F0-D68F-4D84-8145-FB66D1265AD4}">
      <dsp:nvSpPr>
        <dsp:cNvPr id="0" name=""/>
        <dsp:cNvSpPr/>
      </dsp:nvSpPr>
      <dsp:spPr>
        <a:xfrm>
          <a:off x="1703808" y="50427"/>
          <a:ext cx="4647158" cy="464715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08406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202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888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64184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77025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8229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71059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9897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7343334" y="0"/>
            <a:ext cx="4848666" cy="1181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 r="17784" b="11855"/>
          <a:stretch/>
        </p:blipFill>
        <p:spPr>
          <a:xfrm>
            <a:off x="57861" y="3251531"/>
            <a:ext cx="5131559" cy="309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1646246" y="1269244"/>
            <a:ext cx="10545753" cy="76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646246" y="2227428"/>
            <a:ext cx="10545753" cy="429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/>
            </a:lvl1pPr>
            <a:lvl2pPr marL="593710" marR="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marR="0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marR="0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marR="0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marR="0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1646246" y="2875086"/>
            <a:ext cx="10557361" cy="378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942" y="216581"/>
            <a:ext cx="4353103" cy="648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5B997-ACD7-48A9-8722-16A795D4D300}" type="datetimeFigureOut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786F2-3356-46CE-8081-AEAED4E29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4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87682" y="2009550"/>
            <a:ext cx="11101916" cy="40254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2 Column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99768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318484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86831" y="1336419"/>
            <a:ext cx="112122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89184" y="1645919"/>
            <a:ext cx="5380328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189" indent="0" rtl="0">
              <a:spcBef>
                <a:spcPts val="0"/>
              </a:spcBef>
              <a:buFont typeface="Verdana"/>
              <a:buNone/>
              <a:defRPr/>
            </a:lvl2pPr>
            <a:lvl3pPr marL="914377" indent="0" rtl="0">
              <a:spcBef>
                <a:spcPts val="0"/>
              </a:spcBef>
              <a:buFont typeface="Verdana"/>
              <a:buNone/>
              <a:defRPr/>
            </a:lvl3pPr>
            <a:lvl4pPr marL="1371566" indent="0" rtl="0">
              <a:spcBef>
                <a:spcPts val="0"/>
              </a:spcBef>
              <a:buFont typeface="Verdana"/>
              <a:buNone/>
              <a:defRPr/>
            </a:lvl4pPr>
            <a:lvl5pPr marL="1828754" indent="0" rtl="0">
              <a:spcBef>
                <a:spcPts val="0"/>
              </a:spcBef>
              <a:buFont typeface="Verdana"/>
              <a:buNone/>
              <a:defRPr/>
            </a:lvl5pPr>
            <a:lvl6pPr marL="2285943" indent="0" rtl="0">
              <a:spcBef>
                <a:spcPts val="0"/>
              </a:spcBef>
              <a:buFont typeface="Verdana"/>
              <a:buNone/>
              <a:defRPr/>
            </a:lvl6pPr>
            <a:lvl7pPr marL="2743131" indent="0" rtl="0">
              <a:spcBef>
                <a:spcPts val="0"/>
              </a:spcBef>
              <a:buFont typeface="Verdana"/>
              <a:buNone/>
              <a:defRPr/>
            </a:lvl7pPr>
            <a:lvl8pPr marL="3200320" indent="0" rtl="0">
              <a:spcBef>
                <a:spcPts val="0"/>
              </a:spcBef>
              <a:buFont typeface="Verdana"/>
              <a:buNone/>
              <a:defRPr/>
            </a:lvl8pPr>
            <a:lvl9pPr marL="3657509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271683" y="1645919"/>
            <a:ext cx="5393500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15384"/>
              </a:lnSpc>
              <a:spcBef>
                <a:spcPts val="0"/>
              </a:spcBef>
              <a:buFont typeface="Verdana"/>
              <a:buNone/>
              <a:defRPr/>
            </a:lvl1pPr>
            <a:lvl2pPr marL="457189" indent="0" rtl="0">
              <a:spcBef>
                <a:spcPts val="0"/>
              </a:spcBef>
              <a:buFont typeface="Verdana"/>
              <a:buNone/>
              <a:defRPr/>
            </a:lvl2pPr>
            <a:lvl3pPr marL="914377" indent="0" rtl="0">
              <a:spcBef>
                <a:spcPts val="0"/>
              </a:spcBef>
              <a:buFont typeface="Verdana"/>
              <a:buNone/>
              <a:defRPr/>
            </a:lvl3pPr>
            <a:lvl4pPr marL="1371566" indent="0" rtl="0">
              <a:spcBef>
                <a:spcPts val="0"/>
              </a:spcBef>
              <a:buFont typeface="Verdana"/>
              <a:buNone/>
              <a:defRPr/>
            </a:lvl4pPr>
            <a:lvl5pPr marL="1828754" indent="0" rtl="0">
              <a:spcBef>
                <a:spcPts val="0"/>
              </a:spcBef>
              <a:buFont typeface="Verdana"/>
              <a:buNone/>
              <a:defRPr/>
            </a:lvl5pPr>
            <a:lvl6pPr marL="2285943" indent="0" rtl="0">
              <a:spcBef>
                <a:spcPts val="0"/>
              </a:spcBef>
              <a:buFont typeface="Verdana"/>
              <a:buNone/>
              <a:defRPr/>
            </a:lvl6pPr>
            <a:lvl7pPr marL="2743131" indent="0" rtl="0">
              <a:spcBef>
                <a:spcPts val="0"/>
              </a:spcBef>
              <a:buFont typeface="Verdana"/>
              <a:buNone/>
              <a:defRPr/>
            </a:lvl7pPr>
            <a:lvl8pPr marL="3200320" indent="0" rtl="0">
              <a:spcBef>
                <a:spcPts val="0"/>
              </a:spcBef>
              <a:buFont typeface="Verdana"/>
              <a:buNone/>
              <a:defRPr/>
            </a:lvl8pPr>
            <a:lvl9pPr marL="3657509" indent="0" rtl="0">
              <a:spcBef>
                <a:spcPts val="0"/>
              </a:spcBef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76249" y="2659066"/>
            <a:ext cx="539326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6271684" y="2659066"/>
            <a:ext cx="5393267" cy="33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5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, 1 Content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238051" y="2009550"/>
            <a:ext cx="5380565" cy="400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66" indent="-140331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10" indent="-60324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05" indent="-73024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899" indent="-85723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57" indent="-90484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537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726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8914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103" indent="-101597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486835" y="2009550"/>
            <a:ext cx="5329767" cy="400231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/>
          <p:nvPr/>
        </p:nvSpPr>
        <p:spPr>
          <a:xfrm>
            <a:off x="0" y="1184823"/>
            <a:ext cx="1219200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189" algn="l" rtl="0">
              <a:spcBef>
                <a:spcPts val="0"/>
              </a:spcBef>
              <a:spcAft>
                <a:spcPts val="0"/>
              </a:spcAft>
              <a:defRPr/>
            </a:lvl6pPr>
            <a:lvl7pPr marL="914377" algn="l" rtl="0">
              <a:spcBef>
                <a:spcPts val="0"/>
              </a:spcBef>
              <a:spcAft>
                <a:spcPts val="0"/>
              </a:spcAft>
              <a:defRPr/>
            </a:lvl7pPr>
            <a:lvl8pPr marL="1371566" algn="l" rtl="0">
              <a:spcBef>
                <a:spcPts val="0"/>
              </a:spcBef>
              <a:spcAft>
                <a:spcPts val="0"/>
              </a:spcAft>
              <a:defRPr/>
            </a:lvl8pPr>
            <a:lvl9pPr marL="1828754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7224218" y="6451603"/>
            <a:ext cx="442103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r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s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579398" y="5087332"/>
            <a:ext cx="11101916" cy="9232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5400" b="1" i="0" u="none" strike="noStrike" cap="none" baseline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</a:p>
        </p:txBody>
      </p:sp>
      <p:sp>
        <p:nvSpPr>
          <p:cNvPr id="66" name="Shape 66"/>
          <p:cNvSpPr/>
          <p:nvPr/>
        </p:nvSpPr>
        <p:spPr>
          <a:xfrm>
            <a:off x="-649" y="4533163"/>
            <a:ext cx="12189231" cy="36929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2">
            <a:alphaModFix/>
          </a:blip>
          <a:srcRect t="17910" b="13980"/>
          <a:stretch/>
        </p:blipFill>
        <p:spPr>
          <a:xfrm>
            <a:off x="-3420" y="0"/>
            <a:ext cx="12192000" cy="467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858" y="142945"/>
            <a:ext cx="4052244" cy="603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chemeClr val="lt1"/>
            </a:gs>
            <a:gs pos="100000">
              <a:srgbClr val="94949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828802" y="2743200"/>
            <a:ext cx="9497484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Font typeface="Verdana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0" y="1910855"/>
            <a:ext cx="12192000" cy="3692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828802" y="1600203"/>
            <a:ext cx="101599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FFFFFF"/>
              </a:buClr>
              <a:buFont typeface="Verdan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" y="0"/>
            <a:ext cx="12191991" cy="12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6242670"/>
            <a:ext cx="12191997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172510" y="6521571"/>
            <a:ext cx="478367" cy="307736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id-ID" sz="1400"/>
              <a:t> 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733424" y="6548436"/>
            <a:ext cx="2190749" cy="25400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id-ID" sz="1051" b="0" i="0" u="none" strike="noStrike" cap="none" baseline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8/25/2014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69A8F-0D47-494C-B5D8-2BCDE4C1E80C}" type="datetimeFigureOut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7131-ED7B-4B8E-86C0-C95F8D222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CEBF-F53B-490B-9407-2C155BE9F4D9}" type="datetimeFigureOut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A10F-8852-4973-AA4B-11272F784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0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3244355"/>
            <a:ext cx="12191997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86835" y="1336419"/>
            <a:ext cx="11101916" cy="641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6248404"/>
            <a:ext cx="12191997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519879" y="6451888"/>
            <a:ext cx="47836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1080795" y="6451888"/>
            <a:ext cx="219074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189" marR="0" indent="0" algn="l" rtl="0">
              <a:spcBef>
                <a:spcPts val="0"/>
              </a:spcBef>
              <a:defRPr/>
            </a:lvl2pPr>
            <a:lvl3pPr marL="914377" marR="0" indent="0" algn="l" rtl="0">
              <a:spcBef>
                <a:spcPts val="0"/>
              </a:spcBef>
              <a:defRPr/>
            </a:lvl3pPr>
            <a:lvl4pPr marL="1371566" marR="0" indent="0" algn="l" rtl="0">
              <a:spcBef>
                <a:spcPts val="0"/>
              </a:spcBef>
              <a:defRPr/>
            </a:lvl4pPr>
            <a:lvl5pPr marL="1828754" marR="0" indent="0" algn="l" rtl="0">
              <a:spcBef>
                <a:spcPts val="0"/>
              </a:spcBef>
              <a:defRPr/>
            </a:lvl5pPr>
            <a:lvl6pPr marL="2285943" marR="0" indent="0" algn="l" rtl="0">
              <a:spcBef>
                <a:spcPts val="0"/>
              </a:spcBef>
              <a:defRPr/>
            </a:lvl6pPr>
            <a:lvl7pPr marL="2743131" marR="0" indent="0" algn="l" rtl="0">
              <a:spcBef>
                <a:spcPts val="0"/>
              </a:spcBef>
              <a:defRPr/>
            </a:lvl7pPr>
            <a:lvl8pPr marL="3200320" marR="0" indent="0" algn="l" rtl="0">
              <a:spcBef>
                <a:spcPts val="0"/>
              </a:spcBef>
              <a:defRPr/>
            </a:lvl8pPr>
            <a:lvl9pPr marL="3657509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 rot="-5400000">
            <a:off x="12884415" y="5910820"/>
            <a:ext cx="1709736" cy="1846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id-ID" sz="600" b="0" i="0" u="none" strike="noStrike" cap="none" baseline="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12-CRS-0106 REVISED 8 FEB 2013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86835" y="1977656"/>
            <a:ext cx="11101916" cy="4054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6075" marR="0" indent="-140334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Font typeface="Verdana"/>
              <a:buChar char="•"/>
              <a:defRPr/>
            </a:lvl1pPr>
            <a:lvl2pPr marL="593725" marR="0" indent="-60325" algn="l" rtl="0"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2pPr>
            <a:lvl3pPr marL="822325" marR="0" indent="-73025" algn="l" rtl="0">
              <a:spcBef>
                <a:spcPts val="7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▪"/>
              <a:defRPr/>
            </a:lvl3pPr>
            <a:lvl4pPr marL="1050925" marR="0" indent="-85725" algn="l" rtl="0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Font typeface="Verdana"/>
              <a:buChar char="–"/>
              <a:defRPr/>
            </a:lvl4pPr>
            <a:lvl5pPr marL="1233488" marR="0" indent="-90487" algn="l" rtl="0"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Font typeface="Verdana"/>
              <a:buChar char="▪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Verdana"/>
              <a:buChar char="•"/>
              <a:defRPr/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" y="0"/>
            <a:ext cx="12191991" cy="1247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59" r:id="rId9"/>
    <p:sldLayoutId id="2147483660" r:id="rId10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uyanto.staff.telkomuniversity.ac.i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uyanto2008@gmail.com" TargetMode="External"/><Relationship Id="rId4" Type="http://schemas.openxmlformats.org/officeDocument/2006/relationships/hyperlink" Target="mailto:suyanto@telkomuniversity.ac.i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Flock%20Boids/FlockDemo.exe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Program%20TA%20Addino/Program/EdgeDetect.exe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451374" y="1369608"/>
            <a:ext cx="10545753" cy="954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lnSpc>
                <a:spcPct val="100000"/>
              </a:lnSpc>
              <a:buSzPct val="25000"/>
            </a:pP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CSH4313 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Kecerdasan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Kolektif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(</a:t>
            </a:r>
            <a:r>
              <a:rPr lang="en-US" sz="2800" b="1" i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Swarm </a:t>
            </a:r>
            <a:r>
              <a:rPr lang="en-US" sz="28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Intelligence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)</a:t>
            </a:r>
            <a: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</a:br>
            <a:r>
              <a:rPr lang="id-ID" sz="28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Pen</a:t>
            </a:r>
            <a:r>
              <a:rPr lang="en-US" sz="2800" b="1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dahuluan</a:t>
            </a:r>
            <a:endParaRPr lang="id-ID" sz="2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646247" y="2632163"/>
            <a:ext cx="10545753" cy="3692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Semester G</a:t>
            </a:r>
            <a:r>
              <a:rPr lang="en-US" sz="20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anjil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</a:t>
            </a:r>
            <a:r>
              <a:rPr lang="en-US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r>
              <a:rPr lang="id-ID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/201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lang="id-ID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588067" y="3639584"/>
            <a:ext cx="6866668" cy="13233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Dr. </a:t>
            </a:r>
            <a:r>
              <a:rPr lang="en-US" sz="160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Suyanto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S.T., M.Sc.</a:t>
            </a: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Web: 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://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suyanto.staff.telkomuniversity.ac.id</a:t>
            </a:r>
            <a:endParaRPr lang="en-US" sz="16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Email: </a:t>
            </a: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suyanto@telkomuniversity.ac.id</a:t>
            </a:r>
            <a:r>
              <a:rPr lang="id-ID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atau </a:t>
            </a:r>
            <a:r>
              <a:rPr lang="id-ID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suyanto2008@gmail.com</a:t>
            </a:r>
            <a:endParaRPr lang="en-US" sz="16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buSzPct val="25000"/>
            </a:pPr>
            <a:r>
              <a:rPr lang="en-US" sz="16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HP/WA: +62 812 84512345</a:t>
            </a:r>
            <a:endParaRPr lang="id-ID"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1080795" y="6507448"/>
            <a:ext cx="2190749" cy="254004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en-US" sz="105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22-08-2017</a:t>
            </a:r>
            <a:endParaRPr lang="id-ID" sz="105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0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mtClean="0"/>
              <a:t> </a:t>
            </a:r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19600" y="1905000"/>
            <a:ext cx="3276600" cy="388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4419600" y="1905000"/>
            <a:ext cx="3276600" cy="3886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4800600" y="32004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5029200" y="29718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Oval 9"/>
          <p:cNvSpPr/>
          <p:nvPr/>
        </p:nvSpPr>
        <p:spPr>
          <a:xfrm>
            <a:off x="5257800" y="32004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5029200" y="34290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6553200" y="32004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6781800" y="29718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7010400" y="32004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6781800" y="34290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Oval 15"/>
          <p:cNvSpPr/>
          <p:nvPr/>
        </p:nvSpPr>
        <p:spPr>
          <a:xfrm>
            <a:off x="5791200" y="41148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5943600" y="38100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8" name="Oval 17"/>
          <p:cNvSpPr/>
          <p:nvPr/>
        </p:nvSpPr>
        <p:spPr>
          <a:xfrm>
            <a:off x="6096000" y="41148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Oval 18"/>
          <p:cNvSpPr/>
          <p:nvPr/>
        </p:nvSpPr>
        <p:spPr>
          <a:xfrm>
            <a:off x="5943600" y="44196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4" name="Oval 23"/>
          <p:cNvSpPr/>
          <p:nvPr/>
        </p:nvSpPr>
        <p:spPr>
          <a:xfrm>
            <a:off x="7315200" y="53340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7" name="Oval 26"/>
          <p:cNvSpPr/>
          <p:nvPr/>
        </p:nvSpPr>
        <p:spPr>
          <a:xfrm>
            <a:off x="7315200" y="20574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8" name="Oval 27"/>
          <p:cNvSpPr/>
          <p:nvPr/>
        </p:nvSpPr>
        <p:spPr>
          <a:xfrm>
            <a:off x="4572000" y="20574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9" name="Oval 28"/>
          <p:cNvSpPr/>
          <p:nvPr/>
        </p:nvSpPr>
        <p:spPr>
          <a:xfrm>
            <a:off x="4572000" y="53340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924800" y="3581401"/>
            <a:ext cx="330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Luas = (12/16).100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          = 75</a:t>
            </a:r>
            <a:endParaRPr lang="id-ID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095" name="Rectangle 2"/>
          <p:cNvSpPr>
            <a:spLocks noChangeArrowheads="1"/>
          </p:cNvSpPr>
          <p:nvPr/>
        </p:nvSpPr>
        <p:spPr bwMode="auto">
          <a:xfrm>
            <a:off x="1524001" y="-153888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16179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948287"/>
              </p:ext>
            </p:extLst>
          </p:nvPr>
        </p:nvGraphicFramePr>
        <p:xfrm>
          <a:off x="7967333" y="2311402"/>
          <a:ext cx="1825255" cy="792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3" imgW="1066680" imgH="457200" progId="Equation.3">
                  <p:embed/>
                </p:oleObj>
              </mc:Choice>
              <mc:Fallback>
                <p:oleObj name="Equation" r:id="rId3" imgW="1066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333" y="2311402"/>
                        <a:ext cx="1825255" cy="7920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673476" y="1906588"/>
            <a:ext cx="441325" cy="3886200"/>
            <a:chOff x="1921054" y="1905794"/>
            <a:chExt cx="441940" cy="3886200"/>
          </a:xfrm>
        </p:grpSpPr>
        <p:sp>
          <p:nvSpPr>
            <p:cNvPr id="3098" name="Rectangle 25"/>
            <p:cNvSpPr>
              <a:spLocks noChangeArrowheads="1"/>
            </p:cNvSpPr>
            <p:nvPr/>
          </p:nvSpPr>
          <p:spPr bwMode="auto">
            <a:xfrm>
              <a:off x="1921054" y="3440668"/>
              <a:ext cx="3679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  <a:latin typeface="Calibri" pitchFamily="34" charset="0"/>
                </a:rPr>
                <a:t>10</a:t>
              </a:r>
              <a:endParaRPr lang="id-ID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>
              <a:off x="419100" y="3848099"/>
              <a:ext cx="3886200" cy="1589"/>
            </a:xfrm>
            <a:prstGeom prst="straightConnector1">
              <a:avLst/>
            </a:prstGeom>
            <a:ln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924800" y="4984750"/>
            <a:ext cx="3302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Calibri" pitchFamily="34" charset="0"/>
              </a:rPr>
              <a:t>Lebih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 pitchFamily="34" charset="0"/>
              </a:rPr>
              <a:t>akurat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 pitchFamily="34" charset="0"/>
              </a:rPr>
              <a:t>jika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 pitchFamily="34" charset="0"/>
              </a:rPr>
              <a:t>ribuan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libri" pitchFamily="34" charset="0"/>
              </a:rPr>
              <a:t>titik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?</a:t>
            </a:r>
            <a:endParaRPr lang="id-ID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31727" y="1905000"/>
            <a:ext cx="2964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Jika</a:t>
            </a:r>
            <a:r>
              <a:rPr lang="en-US" dirty="0"/>
              <a:t> d = 10,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2114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7" grpId="0" animBg="1"/>
      <p:bldP spid="28" grpId="0" animBg="1"/>
      <p:bldP spid="29" grpId="0" animBg="1"/>
      <p:bldP spid="30" grpId="0"/>
      <p:bldP spid="3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19600" y="1905000"/>
            <a:ext cx="3276600" cy="388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4419600" y="1905000"/>
            <a:ext cx="3276600" cy="3886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4846638" y="35052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5075238" y="32766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Oval 9"/>
          <p:cNvSpPr/>
          <p:nvPr/>
        </p:nvSpPr>
        <p:spPr>
          <a:xfrm>
            <a:off x="5303838" y="35052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5075238" y="37338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6553200" y="35052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6781800" y="32766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7010400" y="35052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6781800" y="37338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Oval 15"/>
          <p:cNvSpPr/>
          <p:nvPr/>
        </p:nvSpPr>
        <p:spPr>
          <a:xfrm>
            <a:off x="5791200" y="41148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5943600" y="38100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8" name="Oval 17"/>
          <p:cNvSpPr/>
          <p:nvPr/>
        </p:nvSpPr>
        <p:spPr>
          <a:xfrm>
            <a:off x="6096000" y="41148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Oval 18"/>
          <p:cNvSpPr/>
          <p:nvPr/>
        </p:nvSpPr>
        <p:spPr>
          <a:xfrm>
            <a:off x="5943600" y="44196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4" name="Oval 23"/>
          <p:cNvSpPr/>
          <p:nvPr/>
        </p:nvSpPr>
        <p:spPr>
          <a:xfrm>
            <a:off x="7315200" y="53340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7" name="Oval 26"/>
          <p:cNvSpPr/>
          <p:nvPr/>
        </p:nvSpPr>
        <p:spPr>
          <a:xfrm>
            <a:off x="7315200" y="20574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8" name="Oval 27"/>
          <p:cNvSpPr/>
          <p:nvPr/>
        </p:nvSpPr>
        <p:spPr>
          <a:xfrm>
            <a:off x="4572000" y="20574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9" name="Oval 28"/>
          <p:cNvSpPr/>
          <p:nvPr/>
        </p:nvSpPr>
        <p:spPr>
          <a:xfrm>
            <a:off x="4572000" y="53340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7929420" y="2366815"/>
            <a:ext cx="2438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Calibri" pitchFamily="34" charset="0"/>
              </a:rPr>
              <a:t>Luas </a:t>
            </a:r>
            <a:r>
              <a:rPr lang="en-US" sz="2000" b="1" dirty="0" err="1">
                <a:solidFill>
                  <a:srgbClr val="7030A0"/>
                </a:solidFill>
                <a:latin typeface="Calibri" pitchFamily="34" charset="0"/>
              </a:rPr>
              <a:t>lingkaran</a:t>
            </a:r>
            <a:r>
              <a:rPr lang="en-US" sz="2000" b="1" dirty="0">
                <a:solidFill>
                  <a:srgbClr val="7030A0"/>
                </a:solidFill>
                <a:latin typeface="Calibri" pitchFamily="34" charset="0"/>
              </a:rPr>
              <a:t> – </a:t>
            </a:r>
            <a:r>
              <a:rPr lang="en-US" sz="2000" b="1" dirty="0" err="1">
                <a:solidFill>
                  <a:srgbClr val="7030A0"/>
                </a:solidFill>
                <a:latin typeface="Calibri" pitchFamily="34" charset="0"/>
              </a:rPr>
              <a:t>luas</a:t>
            </a:r>
            <a:r>
              <a:rPr lang="en-US" sz="2000" b="1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alibri" pitchFamily="34" charset="0"/>
              </a:rPr>
              <a:t>bulan</a:t>
            </a:r>
            <a:r>
              <a:rPr lang="en-US" sz="2000" b="1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alibri" pitchFamily="34" charset="0"/>
              </a:rPr>
              <a:t>sabit</a:t>
            </a:r>
            <a:r>
              <a:rPr lang="en-US" sz="2000" b="1" dirty="0">
                <a:solidFill>
                  <a:srgbClr val="7030A0"/>
                </a:solidFill>
                <a:latin typeface="Calibri" pitchFamily="34" charset="0"/>
              </a:rPr>
              <a:t> – 2 x </a:t>
            </a:r>
            <a:r>
              <a:rPr lang="en-US" sz="2000" b="1" dirty="0" err="1">
                <a:solidFill>
                  <a:srgbClr val="7030A0"/>
                </a:solidFill>
                <a:latin typeface="Calibri" pitchFamily="34" charset="0"/>
              </a:rPr>
              <a:t>luas</a:t>
            </a:r>
            <a:r>
              <a:rPr lang="en-US" sz="2000" b="1" dirty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Calibri" pitchFamily="34" charset="0"/>
              </a:rPr>
              <a:t>bintang</a:t>
            </a:r>
            <a:r>
              <a:rPr lang="en-US" sz="2000" b="1" dirty="0">
                <a:solidFill>
                  <a:srgbClr val="7030A0"/>
                </a:solidFill>
                <a:latin typeface="Calibri" pitchFamily="34" charset="0"/>
              </a:rPr>
              <a:t> =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SULIT ???</a:t>
            </a:r>
            <a:endParaRPr lang="id-ID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8150" name="Rectangle 2"/>
          <p:cNvSpPr>
            <a:spLocks noChangeArrowheads="1"/>
          </p:cNvSpPr>
          <p:nvPr/>
        </p:nvSpPr>
        <p:spPr bwMode="auto">
          <a:xfrm>
            <a:off x="1524001" y="-153888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32" name="Moon 31"/>
          <p:cNvSpPr/>
          <p:nvPr/>
        </p:nvSpPr>
        <p:spPr>
          <a:xfrm rot="16200000">
            <a:off x="5514182" y="3980657"/>
            <a:ext cx="1027113" cy="2209800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4" name="6-Point Star 33"/>
          <p:cNvSpPr/>
          <p:nvPr/>
        </p:nvSpPr>
        <p:spPr>
          <a:xfrm>
            <a:off x="6553200" y="2316163"/>
            <a:ext cx="609600" cy="838200"/>
          </a:xfrm>
          <a:prstGeom prst="star6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5" name="6-Point Star 34"/>
          <p:cNvSpPr/>
          <p:nvPr/>
        </p:nvSpPr>
        <p:spPr>
          <a:xfrm>
            <a:off x="4876800" y="2362200"/>
            <a:ext cx="609600" cy="838200"/>
          </a:xfrm>
          <a:prstGeom prst="star6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6" name="Oval 35"/>
          <p:cNvSpPr/>
          <p:nvPr/>
        </p:nvSpPr>
        <p:spPr>
          <a:xfrm>
            <a:off x="5059363" y="2606675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7" name="Oval 36"/>
          <p:cNvSpPr/>
          <p:nvPr/>
        </p:nvSpPr>
        <p:spPr>
          <a:xfrm>
            <a:off x="6735763" y="25908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8" name="Oval 37"/>
          <p:cNvSpPr/>
          <p:nvPr/>
        </p:nvSpPr>
        <p:spPr>
          <a:xfrm>
            <a:off x="5486400" y="51054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9" name="Oval 38"/>
          <p:cNvSpPr/>
          <p:nvPr/>
        </p:nvSpPr>
        <p:spPr>
          <a:xfrm>
            <a:off x="6400800" y="51054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929420" y="3975100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Luas = (12/20).100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          = 60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929420" y="5207001"/>
            <a:ext cx="3327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Calibri" pitchFamily="34" charset="0"/>
              </a:rPr>
              <a:t>Lebih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 pitchFamily="34" charset="0"/>
              </a:rPr>
              <a:t>akurat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 pitchFamily="34" charset="0"/>
              </a:rPr>
              <a:t>jika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 pitchFamily="34" charset="0"/>
              </a:rPr>
              <a:t>ribuan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libri" pitchFamily="34" charset="0"/>
              </a:rPr>
              <a:t>titik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?</a:t>
            </a:r>
            <a:endParaRPr lang="id-ID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673476" y="1906588"/>
            <a:ext cx="441325" cy="3886200"/>
            <a:chOff x="1921054" y="1905794"/>
            <a:chExt cx="441940" cy="3886200"/>
          </a:xfrm>
        </p:grpSpPr>
        <p:sp>
          <p:nvSpPr>
            <p:cNvPr id="48161" name="Rectangle 41"/>
            <p:cNvSpPr>
              <a:spLocks noChangeArrowheads="1"/>
            </p:cNvSpPr>
            <p:nvPr/>
          </p:nvSpPr>
          <p:spPr bwMode="auto">
            <a:xfrm>
              <a:off x="1921054" y="3440668"/>
              <a:ext cx="36792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2060"/>
                  </a:solidFill>
                  <a:latin typeface="Calibri" pitchFamily="34" charset="0"/>
                </a:rPr>
                <a:t>10</a:t>
              </a:r>
              <a:endParaRPr lang="id-ID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>
              <a:off x="419100" y="3848099"/>
              <a:ext cx="3886200" cy="1589"/>
            </a:xfrm>
            <a:prstGeom prst="straightConnector1">
              <a:avLst/>
            </a:prstGeom>
            <a:ln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7931727" y="1905000"/>
            <a:ext cx="31518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Jika</a:t>
            </a:r>
            <a:r>
              <a:rPr lang="en-US" dirty="0"/>
              <a:t> d = 10, 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smtClean="0"/>
              <a:t>area </a:t>
            </a:r>
            <a:r>
              <a:rPr lang="en-US" dirty="0" err="1" smtClean="0"/>
              <a:t>merah</a:t>
            </a:r>
            <a:r>
              <a:rPr lang="en-US" dirty="0" smtClean="0"/>
              <a:t>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9125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7" grpId="0" animBg="1"/>
      <p:bldP spid="28" grpId="0" animBg="1"/>
      <p:bldP spid="29" grpId="0" animBg="1"/>
      <p:bldP spid="30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loud 41"/>
          <p:cNvSpPr/>
          <p:nvPr/>
        </p:nvSpPr>
        <p:spPr>
          <a:xfrm>
            <a:off x="4419600" y="1920876"/>
            <a:ext cx="3276600" cy="3840163"/>
          </a:xfrm>
          <a:prstGeom prst="clou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4419600" y="1905000"/>
            <a:ext cx="3276600" cy="3886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4800600" y="35814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9" name="Oval 8"/>
          <p:cNvSpPr/>
          <p:nvPr/>
        </p:nvSpPr>
        <p:spPr>
          <a:xfrm>
            <a:off x="5029200" y="33528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0" name="Oval 9"/>
          <p:cNvSpPr/>
          <p:nvPr/>
        </p:nvSpPr>
        <p:spPr>
          <a:xfrm>
            <a:off x="5257800" y="35814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5029200" y="38100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6553200" y="35814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6781800" y="33528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7010400" y="35814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6781800" y="38100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6" name="Oval 15"/>
          <p:cNvSpPr/>
          <p:nvPr/>
        </p:nvSpPr>
        <p:spPr>
          <a:xfrm>
            <a:off x="5791200" y="44958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5943600" y="41910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8" name="Oval 17"/>
          <p:cNvSpPr/>
          <p:nvPr/>
        </p:nvSpPr>
        <p:spPr>
          <a:xfrm>
            <a:off x="6096000" y="44958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9" name="Oval 18"/>
          <p:cNvSpPr/>
          <p:nvPr/>
        </p:nvSpPr>
        <p:spPr>
          <a:xfrm>
            <a:off x="5943600" y="48006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4" name="Oval 23"/>
          <p:cNvSpPr/>
          <p:nvPr/>
        </p:nvSpPr>
        <p:spPr>
          <a:xfrm>
            <a:off x="7315200" y="53340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7" name="Oval 26"/>
          <p:cNvSpPr/>
          <p:nvPr/>
        </p:nvSpPr>
        <p:spPr>
          <a:xfrm>
            <a:off x="7391400" y="19812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8" name="Oval 27"/>
          <p:cNvSpPr/>
          <p:nvPr/>
        </p:nvSpPr>
        <p:spPr>
          <a:xfrm>
            <a:off x="4572000" y="20574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29" name="Oval 28"/>
          <p:cNvSpPr/>
          <p:nvPr/>
        </p:nvSpPr>
        <p:spPr>
          <a:xfrm>
            <a:off x="4572000" y="53340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077200" y="1905000"/>
            <a:ext cx="315421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Calibri" pitchFamily="34" charset="0"/>
              </a:rPr>
              <a:t>Luas 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area </a:t>
            </a:r>
            <a:r>
              <a:rPr lang="en-US" sz="2000" b="1" dirty="0" err="1" smtClean="0">
                <a:solidFill>
                  <a:srgbClr val="7030A0"/>
                </a:solidFill>
                <a:latin typeface="Calibri" pitchFamily="34" charset="0"/>
              </a:rPr>
              <a:t>merah</a:t>
            </a: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 = </a:t>
            </a:r>
            <a:r>
              <a:rPr lang="en-US" sz="2000" b="1" dirty="0">
                <a:solidFill>
                  <a:srgbClr val="7030A0"/>
                </a:solidFill>
                <a:latin typeface="Calibri" pitchFamily="34" charset="0"/>
              </a:rPr>
              <a:t>???</a:t>
            </a:r>
            <a:endParaRPr lang="id-ID" sz="20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49174" name="Rectangle 2"/>
          <p:cNvSpPr>
            <a:spLocks noChangeArrowheads="1"/>
          </p:cNvSpPr>
          <p:nvPr/>
        </p:nvSpPr>
        <p:spPr bwMode="auto">
          <a:xfrm>
            <a:off x="1524001" y="-153888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62600" y="27432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7" name="Oval 36"/>
          <p:cNvSpPr/>
          <p:nvPr/>
        </p:nvSpPr>
        <p:spPr>
          <a:xfrm>
            <a:off x="5791200" y="2530475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8" name="Oval 37"/>
          <p:cNvSpPr/>
          <p:nvPr/>
        </p:nvSpPr>
        <p:spPr>
          <a:xfrm>
            <a:off x="5791200" y="29718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9" name="Oval 38"/>
          <p:cNvSpPr/>
          <p:nvPr/>
        </p:nvSpPr>
        <p:spPr>
          <a:xfrm>
            <a:off x="6019800" y="2743200"/>
            <a:ext cx="2286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077200" y="3562350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Luas = (16/20).100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          = 80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8077199" y="5175251"/>
            <a:ext cx="351155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Calibri" pitchFamily="34" charset="0"/>
              </a:rPr>
              <a:t>Lebih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 pitchFamily="34" charset="0"/>
              </a:rPr>
              <a:t>akurat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 pitchFamily="34" charset="0"/>
              </a:rPr>
              <a:t>jika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 pitchFamily="34" charset="0"/>
              </a:rPr>
              <a:t>ribuan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Calibri" pitchFamily="34" charset="0"/>
              </a:rPr>
              <a:t>titik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?</a:t>
            </a:r>
            <a:endParaRPr lang="id-ID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73476" y="1906588"/>
            <a:ext cx="441325" cy="3886200"/>
            <a:chOff x="3673476" y="1906588"/>
            <a:chExt cx="441325" cy="3886200"/>
          </a:xfrm>
        </p:grpSpPr>
        <p:sp>
          <p:nvSpPr>
            <p:cNvPr id="49186" name="Rectangle 42"/>
            <p:cNvSpPr>
              <a:spLocks noChangeArrowheads="1"/>
            </p:cNvSpPr>
            <p:nvPr/>
          </p:nvSpPr>
          <p:spPr bwMode="auto">
            <a:xfrm>
              <a:off x="3673476" y="3441462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10</a:t>
              </a:r>
              <a:endParaRPr lang="id-ID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rot="5400000">
              <a:off x="2170908" y="3848894"/>
              <a:ext cx="38862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419600" y="6172208"/>
            <a:ext cx="3276600" cy="307777"/>
            <a:chOff x="4419600" y="6172208"/>
            <a:chExt cx="3276600" cy="307777"/>
          </a:xfrm>
        </p:grpSpPr>
        <p:sp>
          <p:nvSpPr>
            <p:cNvPr id="49184" name="Rectangle 47"/>
            <p:cNvSpPr>
              <a:spLocks noChangeArrowheads="1"/>
            </p:cNvSpPr>
            <p:nvPr/>
          </p:nvSpPr>
          <p:spPr bwMode="auto">
            <a:xfrm>
              <a:off x="5959654" y="6172208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Calibri" pitchFamily="34" charset="0"/>
                </a:rPr>
                <a:t>10</a:t>
              </a:r>
              <a:endParaRPr lang="id-ID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rot="10800000">
              <a:off x="4419600" y="6172208"/>
              <a:ext cx="32766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077200" y="2438400"/>
            <a:ext cx="2438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7030A0"/>
                </a:solidFill>
                <a:latin typeface="Calibri" pitchFamily="34" charset="0"/>
              </a:rPr>
              <a:t>Model matematis ??</a:t>
            </a:r>
            <a:endParaRPr lang="id-ID" sz="20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3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7" grpId="0" animBg="1"/>
      <p:bldP spid="28" grpId="0" animBg="1"/>
      <p:bldP spid="29" grpId="0" animBg="1"/>
      <p:bldP spid="30" grpId="0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02 IT Telkom\001 Kuliah 2009\CS4763 EC\Herds of sheep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6000" y="1604724"/>
            <a:ext cx="6120000" cy="459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3419712" y="5646323"/>
            <a:ext cx="3479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Jumlah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domba</a:t>
            </a:r>
            <a:r>
              <a:rPr lang="en-US" sz="2800" dirty="0" smtClean="0">
                <a:solidFill>
                  <a:srgbClr val="FFFF00"/>
                </a:solidFill>
              </a:rPr>
              <a:t> = ?</a:t>
            </a:r>
            <a:endParaRPr lang="id-ID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62525" y="5644049"/>
            <a:ext cx="19193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7 x 5 = 35</a:t>
            </a:r>
            <a:endParaRPr lang="id-ID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8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02 IT Telkom\001 Kuliah 2009\CS4763 EC\herd_of_sheep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6000" y="1542325"/>
            <a:ext cx="6120000" cy="45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75364" y="2766289"/>
            <a:ext cx="51377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</a:rPr>
              <a:t>Presisi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atau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kecepatan</a:t>
            </a:r>
            <a:r>
              <a:rPr lang="en-US" sz="2800" b="1" dirty="0">
                <a:solidFill>
                  <a:srgbClr val="FFFF00"/>
                </a:solidFill>
              </a:rPr>
              <a:t>?</a:t>
            </a:r>
            <a:endParaRPr lang="id-ID" sz="2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75364" y="3604489"/>
            <a:ext cx="51377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Presisi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cepat</a:t>
            </a:r>
            <a:r>
              <a:rPr lang="en-US" sz="2800" b="1" dirty="0">
                <a:solidFill>
                  <a:srgbClr val="FF0000"/>
                </a:solidFill>
              </a:rPr>
              <a:t> !!!</a:t>
            </a:r>
            <a:endParaRPr lang="id-ID" sz="2800" b="1" dirty="0">
              <a:solidFill>
                <a:srgbClr val="FF0000"/>
              </a:solidFill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419712" y="5646323"/>
            <a:ext cx="3479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Jumlah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domba</a:t>
            </a:r>
            <a:r>
              <a:rPr lang="en-US" sz="2800" dirty="0" smtClean="0">
                <a:solidFill>
                  <a:srgbClr val="FFFF00"/>
                </a:solidFill>
              </a:rPr>
              <a:t> = ?</a:t>
            </a:r>
            <a:endParaRPr lang="id-ID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62524" y="5644049"/>
            <a:ext cx="229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Sulit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id-ID" sz="2800" dirty="0" smtClean="0">
                <a:solidFill>
                  <a:srgbClr val="FF0000"/>
                </a:solidFill>
              </a:rPr>
              <a:t>sekali</a:t>
            </a:r>
            <a:endParaRPr lang="id-ID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3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39393" y="1860697"/>
            <a:ext cx="4159593" cy="4054844"/>
          </a:xfrm>
        </p:spPr>
        <p:txBody>
          <a:bodyPr/>
          <a:lstStyle/>
          <a:p>
            <a:pPr indent="-346075" eaLnBrk="1" hangingPunct="1"/>
            <a:r>
              <a:rPr lang="en-US" sz="2000" dirty="0" err="1" smtClean="0"/>
              <a:t>Simulasi</a:t>
            </a:r>
            <a:r>
              <a:rPr lang="en-US" sz="2000" dirty="0" smtClean="0"/>
              <a:t> pedestrian</a:t>
            </a:r>
          </a:p>
          <a:p>
            <a:pPr marL="803275" lvl="3" indent="-346075"/>
            <a:r>
              <a:rPr lang="en-US" sz="2000" dirty="0" err="1" smtClean="0">
                <a:sym typeface="Wingdings" pitchFamily="2" charset="2"/>
              </a:rPr>
              <a:t>Kapasitas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ruangan</a:t>
            </a:r>
            <a:endParaRPr lang="en-US" sz="2000" dirty="0" smtClean="0">
              <a:sym typeface="Wingdings" pitchFamily="2" charset="2"/>
            </a:endParaRPr>
          </a:p>
          <a:p>
            <a:pPr marL="803275" lvl="3" indent="-346075"/>
            <a:r>
              <a:rPr lang="en-US" sz="2000" dirty="0" err="1" smtClean="0">
                <a:sym typeface="Wingdings" pitchFamily="2" charset="2"/>
              </a:rPr>
              <a:t>Gedung</a:t>
            </a:r>
            <a:endParaRPr lang="en-US" sz="2000" dirty="0" smtClean="0">
              <a:sym typeface="Wingdings" pitchFamily="2" charset="2"/>
            </a:endParaRPr>
          </a:p>
          <a:p>
            <a:pPr marL="803275" lvl="3" indent="-346075"/>
            <a:r>
              <a:rPr lang="en-US" sz="2000" dirty="0" err="1" smtClean="0">
                <a:sym typeface="Wingdings" pitchFamily="2" charset="2"/>
              </a:rPr>
              <a:t>Trotoar</a:t>
            </a:r>
            <a:endParaRPr lang="en-US" sz="2000" dirty="0" smtClean="0">
              <a:sym typeface="Wingdings" pitchFamily="2" charset="2"/>
            </a:endParaRPr>
          </a:p>
          <a:p>
            <a:pPr indent="-346075" eaLnBrk="1" hangingPunct="1"/>
            <a:r>
              <a:rPr lang="en-US" sz="2000" dirty="0" err="1" smtClean="0"/>
              <a:t>Animasi</a:t>
            </a:r>
            <a:r>
              <a:rPr lang="en-US" sz="2000" dirty="0" smtClean="0"/>
              <a:t> </a:t>
            </a:r>
          </a:p>
          <a:p>
            <a:pPr marL="803275" lvl="3" indent="-346075"/>
            <a:r>
              <a:rPr lang="en-US" sz="2000" dirty="0" smtClean="0">
                <a:sym typeface="Wingdings" pitchFamily="2" charset="2"/>
              </a:rPr>
              <a:t>Computer-graphic</a:t>
            </a:r>
          </a:p>
          <a:p>
            <a:pPr indent="-346075" eaLnBrk="1" hangingPunct="1"/>
            <a:r>
              <a:rPr lang="en-US" sz="2000" dirty="0" err="1" smtClean="0">
                <a:sym typeface="Wingdings" pitchFamily="2" charset="2"/>
              </a:rPr>
              <a:t>Pencarian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tepi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citra</a:t>
            </a:r>
            <a:endParaRPr lang="id-ID" sz="2000" dirty="0" smtClean="0"/>
          </a:p>
        </p:txBody>
      </p:sp>
      <p:pic>
        <p:nvPicPr>
          <p:cNvPr id="6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0732" y="1860697"/>
            <a:ext cx="4737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870785" y="5524930"/>
            <a:ext cx="31938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[Thomas G. Grubb, 2001]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0916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396" y="1584356"/>
            <a:ext cx="3833209" cy="45794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31257" y="5856076"/>
            <a:ext cx="37835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[Craig </a:t>
            </a:r>
            <a:r>
              <a:rPr lang="en-US" dirty="0" smtClean="0"/>
              <a:t>Reynolds, www.red3d.com/cwr/boids]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694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29187" y="5703745"/>
            <a:ext cx="37662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200" dirty="0">
                <a:cs typeface="Times New Roman" pitchFamily="18" charset="0"/>
              </a:rPr>
              <a:t>[A</a:t>
            </a:r>
            <a:r>
              <a:rPr lang="id-ID" sz="1200" dirty="0">
                <a:cs typeface="Times New Roman" pitchFamily="18" charset="0"/>
              </a:rPr>
              <a:t>ddino Yudi Abdal</a:t>
            </a:r>
            <a:r>
              <a:rPr lang="en-US" sz="1200" dirty="0">
                <a:cs typeface="Times New Roman" pitchFamily="18" charset="0"/>
              </a:rPr>
              <a:t> - </a:t>
            </a:r>
            <a:r>
              <a:rPr lang="id-ID" sz="1200" dirty="0" smtClean="0">
                <a:cs typeface="Times New Roman" pitchFamily="18" charset="0"/>
              </a:rPr>
              <a:t>113990156 </a:t>
            </a:r>
            <a:r>
              <a:rPr lang="en-US" sz="1200" dirty="0" smtClean="0">
                <a:cs typeface="Times New Roman" pitchFamily="18" charset="0"/>
              </a:rPr>
              <a:t>- </a:t>
            </a:r>
            <a:r>
              <a:rPr lang="id-ID" sz="1200" dirty="0" smtClean="0">
                <a:latin typeface="Constantia" pitchFamily="18" charset="0"/>
                <a:cs typeface="Times New Roman" pitchFamily="18" charset="0"/>
              </a:rPr>
              <a:t>Implementasi Proses Pendeteksian Sisi Dengan Teknik Flocking</a:t>
            </a:r>
            <a:r>
              <a:rPr lang="en-US" sz="1200" dirty="0" smtClean="0">
                <a:latin typeface="Constantia" pitchFamily="18" charset="0"/>
                <a:cs typeface="Times New Roman" pitchFamily="18" charset="0"/>
              </a:rPr>
              <a:t>]</a:t>
            </a:r>
            <a:endParaRPr lang="id-ID" sz="1600" dirty="0">
              <a:cs typeface="Times New Roman" pitchFamily="18" charset="0"/>
            </a:endParaRPr>
          </a:p>
        </p:txBody>
      </p:sp>
      <p:pic>
        <p:nvPicPr>
          <p:cNvPr id="5" name="Pictur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851" y="1639163"/>
            <a:ext cx="5032855" cy="45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Kapan 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Me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ngguna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kan SI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lang="id-ID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488" lvl="0" indent="-344488"/>
            <a:r>
              <a:rPr lang="id-ID" sz="2000" dirty="0"/>
              <a:t>Ruang masalah sangat besar, kompleks, dan sulit </a:t>
            </a:r>
            <a:r>
              <a:rPr lang="id-ID" sz="2000" dirty="0" smtClean="0"/>
              <a:t>dipahami</a:t>
            </a:r>
            <a:endParaRPr lang="id-ID" sz="2000" dirty="0"/>
          </a:p>
          <a:p>
            <a:pPr marL="344488" lvl="0" indent="-344488"/>
            <a:r>
              <a:rPr lang="id-ID" sz="2000" dirty="0"/>
              <a:t>Kurang atau bahkan tidak ada sama sekali </a:t>
            </a:r>
            <a:r>
              <a:rPr lang="id-ID" sz="2000" dirty="0" smtClean="0"/>
              <a:t>pengetahuan untuk </a:t>
            </a:r>
            <a:r>
              <a:rPr lang="id-ID" sz="2000" dirty="0"/>
              <a:t>merepresentasikan masalah ke dalam ruang pencarian yang lebih </a:t>
            </a:r>
            <a:r>
              <a:rPr lang="id-ID" sz="2000" dirty="0" smtClean="0"/>
              <a:t>sempit</a:t>
            </a:r>
            <a:endParaRPr lang="id-ID" sz="2000" dirty="0"/>
          </a:p>
          <a:p>
            <a:pPr marL="344488" lvl="0" indent="-344488"/>
            <a:r>
              <a:rPr lang="id-ID" sz="2000" dirty="0"/>
              <a:t>Tidak tersedia analisis matematis yang </a:t>
            </a:r>
            <a:r>
              <a:rPr lang="id-ID" sz="2000" dirty="0" smtClean="0"/>
              <a:t>memadai</a:t>
            </a:r>
            <a:endParaRPr lang="id-ID" sz="2000" dirty="0"/>
          </a:p>
          <a:p>
            <a:pPr marL="344488" lvl="0" indent="-344488"/>
            <a:r>
              <a:rPr lang="id-ID" sz="2000" dirty="0"/>
              <a:t>Tidak dapat diselesaikan menggunakan metode-metode </a:t>
            </a:r>
            <a:r>
              <a:rPr lang="id-ID" sz="2000" dirty="0" smtClean="0"/>
              <a:t>konvensional</a:t>
            </a:r>
            <a:endParaRPr lang="id-ID" sz="2000" dirty="0"/>
          </a:p>
          <a:p>
            <a:pPr marL="344488" lvl="0" indent="-344488"/>
            <a:r>
              <a:rPr lang="id-ID" sz="2000" dirty="0"/>
              <a:t>Terdapat batasan waktu, misalnya dalam sistem waktu nyata</a:t>
            </a:r>
            <a:r>
              <a:rPr lang="id-ID" sz="2000" i="1" dirty="0"/>
              <a:t> </a:t>
            </a:r>
            <a:r>
              <a:rPr lang="id-ID" sz="2000" dirty="0"/>
              <a:t>(</a:t>
            </a:r>
            <a:r>
              <a:rPr lang="id-ID" sz="2000" i="1" dirty="0"/>
              <a:t>real time system</a:t>
            </a:r>
            <a:r>
              <a:rPr lang="id-ID" sz="2000" dirty="0" smtClean="0"/>
              <a:t>)</a:t>
            </a:r>
            <a:endParaRPr lang="id-ID" sz="2000" dirty="0"/>
          </a:p>
          <a:p>
            <a:pPr marL="344488" indent="-344488"/>
            <a:r>
              <a:rPr lang="id-ID" sz="2000" dirty="0"/>
              <a:t>Solusi yang diharapkan tidak harus paling optimum, tetapi bisa diterima oleh </a:t>
            </a:r>
            <a:r>
              <a:rPr lang="id-ID" sz="2000" dirty="0" smtClean="0"/>
              <a:t>pengguna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9614049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Di Mana 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Me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ngguna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kan SI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lang="id-ID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488" lvl="0" indent="-344488"/>
            <a:r>
              <a:rPr lang="en-US" sz="2000" dirty="0" err="1" smtClean="0"/>
              <a:t>Apa</a:t>
            </a:r>
            <a:r>
              <a:rPr lang="en-US" sz="2000" dirty="0" smtClean="0"/>
              <a:t> </a:t>
            </a:r>
            <a:r>
              <a:rPr lang="id-ID" sz="2000" dirty="0" smtClean="0"/>
              <a:t>inti </a:t>
            </a:r>
            <a:r>
              <a:rPr lang="id-ID" sz="2000" dirty="0"/>
              <a:t>dari semua masalah </a:t>
            </a:r>
            <a:r>
              <a:rPr lang="id-ID" sz="2000" dirty="0" smtClean="0"/>
              <a:t>komputasi</a:t>
            </a:r>
            <a:r>
              <a:rPr lang="en-US" sz="2000" dirty="0" smtClean="0"/>
              <a:t>?</a:t>
            </a:r>
          </a:p>
          <a:p>
            <a:pPr marL="344488" lvl="0" indent="-344488"/>
            <a:r>
              <a:rPr lang="en-US" sz="2000" dirty="0" smtClean="0"/>
              <a:t>O</a:t>
            </a:r>
            <a:r>
              <a:rPr lang="id-ID" sz="2000" dirty="0" smtClean="0"/>
              <a:t>ptimasi</a:t>
            </a:r>
            <a:r>
              <a:rPr lang="en-US" sz="2000" dirty="0" smtClean="0"/>
              <a:t> (</a:t>
            </a:r>
            <a:r>
              <a:rPr lang="en-US" sz="2000" i="1" dirty="0" smtClean="0"/>
              <a:t>optimization</a:t>
            </a:r>
            <a:r>
              <a:rPr lang="en-US" sz="2000" dirty="0" smtClean="0"/>
              <a:t>)</a:t>
            </a:r>
          </a:p>
          <a:p>
            <a:pPr marL="344488" lvl="0" indent="-344488"/>
            <a:r>
              <a:rPr lang="id-ID" sz="2000" dirty="0" smtClean="0"/>
              <a:t>Optimasi </a:t>
            </a:r>
            <a:r>
              <a:rPr lang="id-ID" sz="2000" dirty="0"/>
              <a:t>bisa berupa pencarian nilai maksimum (maksimasi) atau </a:t>
            </a:r>
            <a:r>
              <a:rPr lang="id-ID" sz="2000" dirty="0" smtClean="0"/>
              <a:t>nilai </a:t>
            </a:r>
            <a:r>
              <a:rPr lang="id-ID" sz="2000" dirty="0"/>
              <a:t>minimum (minimasi</a:t>
            </a:r>
            <a:r>
              <a:rPr lang="id-ID" sz="2000" dirty="0" smtClean="0"/>
              <a:t>)</a:t>
            </a:r>
            <a:endParaRPr lang="en-US" sz="2000" dirty="0" smtClean="0"/>
          </a:p>
          <a:p>
            <a:pPr marL="344488" lvl="0" indent="-344488"/>
            <a:r>
              <a:rPr lang="id-ID" sz="2000" dirty="0" smtClean="0"/>
              <a:t>Coba sebutkan </a:t>
            </a:r>
            <a:r>
              <a:rPr lang="id-ID" sz="2000" dirty="0"/>
              <a:t>masalah komputasi </a:t>
            </a:r>
            <a:r>
              <a:rPr lang="id-ID" sz="2000" dirty="0" smtClean="0"/>
              <a:t>apapun</a:t>
            </a:r>
            <a:r>
              <a:rPr lang="en-US" sz="2000" dirty="0" smtClean="0"/>
              <a:t>!</a:t>
            </a:r>
          </a:p>
          <a:p>
            <a:pPr marL="344488" lvl="0" indent="-344488"/>
            <a:r>
              <a:rPr lang="en-US" sz="2000" dirty="0" smtClean="0"/>
              <a:t>P</a:t>
            </a:r>
            <a:r>
              <a:rPr lang="id-ID" sz="2000" dirty="0" smtClean="0"/>
              <a:t>asti </a:t>
            </a:r>
            <a:r>
              <a:rPr lang="id-ID" sz="2000" dirty="0"/>
              <a:t>semuanya akan bermuara pada masalah optimasi</a:t>
            </a:r>
          </a:p>
        </p:txBody>
      </p:sp>
    </p:spTree>
    <p:extLst>
      <p:ext uri="{BB962C8B-B14F-4D97-AF65-F5344CB8AC3E}">
        <p14:creationId xmlns:p14="http://schemas.microsoft.com/office/powerpoint/2010/main" val="33250535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/>
              <a:t>Prasyarat</a:t>
            </a:r>
            <a:endParaRPr lang="id-ID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487311"/>
              </p:ext>
            </p:extLst>
          </p:nvPr>
        </p:nvGraphicFramePr>
        <p:xfrm>
          <a:off x="1524000" y="1752601"/>
          <a:ext cx="8866909" cy="429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95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Bagaimana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Me</a:t>
            </a:r>
            <a:r>
              <a:rPr lang="en-US" sz="2800" b="1" dirty="0" err="1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ngguna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kan SI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lang="id-ID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488" lvl="0" indent="-344488"/>
            <a:r>
              <a:rPr lang="id-ID" sz="2000" dirty="0" smtClean="0"/>
              <a:t>Setiap </a:t>
            </a:r>
            <a:r>
              <a:rPr lang="id-ID" sz="2000" dirty="0"/>
              <a:t>teknik dalam SI memiliki sejumlah parameter yang saling berkaitan dan nilainya harus diatur secara hati-hati untuk menjaga keseimbangan antara eksplorasi (diversifikasi) dan eksploitasi (intensifikasi) calon-calon solusi untuk menemukan solusi terbaik secara </a:t>
            </a:r>
            <a:r>
              <a:rPr lang="id-ID" sz="2000" dirty="0" smtClean="0"/>
              <a:t>cepat.</a:t>
            </a:r>
            <a:endParaRPr lang="en-US" sz="2000" dirty="0" smtClean="0"/>
          </a:p>
          <a:p>
            <a:pPr marL="344488" lvl="0" indent="-344488"/>
            <a:r>
              <a:rPr lang="en-US" sz="2000" dirty="0" smtClean="0"/>
              <a:t>B</a:t>
            </a:r>
            <a:r>
              <a:rPr lang="id-ID" sz="2000" dirty="0" smtClean="0"/>
              <a:t>agaimana </a:t>
            </a:r>
            <a:r>
              <a:rPr lang="id-ID" sz="2000" dirty="0"/>
              <a:t>cara mengatur parameter-parameter </a:t>
            </a:r>
            <a:r>
              <a:rPr lang="id-ID" sz="2000" dirty="0" smtClean="0"/>
              <a:t>tersebut</a:t>
            </a:r>
            <a:r>
              <a:rPr lang="en-US" sz="2000" dirty="0" smtClean="0"/>
              <a:t>?</a:t>
            </a:r>
          </a:p>
          <a:p>
            <a:pPr marL="344488" lvl="0" indent="-344488"/>
            <a:r>
              <a:rPr lang="id-ID" sz="2000" dirty="0" smtClean="0"/>
              <a:t>Sejauh </a:t>
            </a:r>
            <a:r>
              <a:rPr lang="id-ID" sz="2000" dirty="0"/>
              <a:t>ini belum ada satupun formula matematis yang dapat digunakan untuk menentukan, atau setidaknya mengestimasi, nilai-nilai parameter </a:t>
            </a:r>
            <a:r>
              <a:rPr lang="id-ID" sz="2000" dirty="0" smtClean="0"/>
              <a:t>tersebut.</a:t>
            </a:r>
            <a:endParaRPr lang="en-US" sz="2000" dirty="0" smtClean="0"/>
          </a:p>
          <a:p>
            <a:pPr marL="344488" lvl="0" indent="-344488"/>
            <a:r>
              <a:rPr lang="id-ID" sz="2000" dirty="0" smtClean="0"/>
              <a:t>Semuanya </a:t>
            </a:r>
            <a:r>
              <a:rPr lang="id-ID" sz="2000" dirty="0"/>
              <a:t>hanya bergantung intuisi dan pengalaman empiris.</a:t>
            </a:r>
          </a:p>
        </p:txBody>
      </p:sp>
    </p:spTree>
    <p:extLst>
      <p:ext uri="{BB962C8B-B14F-4D97-AF65-F5344CB8AC3E}">
        <p14:creationId xmlns:p14="http://schemas.microsoft.com/office/powerpoint/2010/main" val="35912265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2" y="1501775"/>
            <a:ext cx="6738937" cy="480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1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err="1" smtClean="0"/>
              <a:t>Daftar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Pustaka</a:t>
            </a:r>
            <a:endParaRPr lang="id-ID" sz="24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id-ID" sz="2000" dirty="0" smtClean="0"/>
              <a:t>Suyanto</a:t>
            </a:r>
            <a:r>
              <a:rPr lang="id-ID" sz="2000" dirty="0"/>
              <a:t>, Swarm Intelligence: Komputasi Modern untuk Optimasi dan Big Data Mining, Dalam proses di Penerbit Informatika, Bandung, 2017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id-ID" sz="2000" dirty="0" smtClean="0"/>
              <a:t>Yang</a:t>
            </a:r>
            <a:r>
              <a:rPr lang="id-ID" sz="2000" dirty="0"/>
              <a:t>, X.-S., Cui, Z., Xiao, R., Gandomi, A.H., Karamanoglu, M., 2013. Swarm Intelligence and Bio-inspired Computation - Theory and Applictions. Elsevier.		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id-ID" sz="2000" dirty="0" smtClean="0"/>
              <a:t>Suyanto</a:t>
            </a:r>
            <a:r>
              <a:rPr lang="id-ID" sz="2000" dirty="0"/>
              <a:t>, Algoritma Optimasi: Deterministik atau </a:t>
            </a:r>
            <a:r>
              <a:rPr lang="id-ID" sz="2000" dirty="0" smtClean="0"/>
              <a:t>Probabilistik</a:t>
            </a:r>
            <a:r>
              <a:rPr lang="en-US" sz="2000" dirty="0" smtClean="0"/>
              <a:t>?</a:t>
            </a:r>
            <a:r>
              <a:rPr lang="id-ID" sz="2000" dirty="0" smtClean="0"/>
              <a:t>, </a:t>
            </a:r>
            <a:r>
              <a:rPr lang="id-ID" sz="2000" dirty="0"/>
              <a:t>Graha Ilmu, Yogyakarta, 2010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id-ID" sz="2000" dirty="0" smtClean="0"/>
              <a:t>Suyanto</a:t>
            </a:r>
            <a:r>
              <a:rPr lang="id-ID" sz="2000" dirty="0"/>
              <a:t>, Evolutionary Computation: Komputasi Berbasis `Evolusi’ dan `Genetika’, Informatika, Bandung, </a:t>
            </a:r>
            <a:r>
              <a:rPr lang="id-ID" sz="2000" dirty="0" smtClean="0"/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9078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00 Suyanto\staf_web_SUO\all files\EC cover depan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9497" y="1487054"/>
            <a:ext cx="2909455" cy="475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images-na.ssl-images-amazon.com/images/I/51PQ4NT3%2BYL._SX331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01" y="1487054"/>
            <a:ext cx="317182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436" y="1487054"/>
            <a:ext cx="3188251" cy="47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7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z="2400" b="1" dirty="0" smtClean="0"/>
              <a:t>CLO</a:t>
            </a:r>
            <a:endParaRPr lang="en-US" b="1" dirty="0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/>
              <a:t>CLO1</a:t>
            </a:r>
            <a:r>
              <a:rPr lang="en-US" sz="2000" dirty="0"/>
              <a:t>: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menjelaskan</a:t>
            </a:r>
            <a:r>
              <a:rPr lang="en-US" sz="2000" dirty="0"/>
              <a:t> </a:t>
            </a:r>
            <a:r>
              <a:rPr lang="en-US" sz="2000" dirty="0" err="1"/>
              <a:t>metode-metode</a:t>
            </a:r>
            <a:r>
              <a:rPr lang="en-US" sz="2000" dirty="0"/>
              <a:t> </a:t>
            </a:r>
            <a:r>
              <a:rPr lang="id-ID" sz="2000" i="1" dirty="0"/>
              <a:t>Swarm Intelligence </a:t>
            </a:r>
            <a:r>
              <a:rPr lang="id-ID" sz="2000" dirty="0"/>
              <a:t>beserta kelebihan dan kekurangannya masing-masing</a:t>
            </a:r>
            <a:endParaRPr lang="en-US" sz="20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/>
              <a:t>CLO2</a:t>
            </a:r>
            <a:r>
              <a:rPr lang="en-US" sz="2000" dirty="0"/>
              <a:t>: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men</a:t>
            </a:r>
            <a:r>
              <a:rPr lang="id-ID" sz="2000" dirty="0"/>
              <a:t>gimplementasi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id-ID" sz="2000" i="1" dirty="0"/>
              <a:t>Swarm Intelligence</a:t>
            </a:r>
            <a:r>
              <a:rPr lang="id-ID" sz="2000" dirty="0"/>
              <a:t> untuk optimasi</a:t>
            </a:r>
            <a:endParaRPr lang="en-US" sz="2000" dirty="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b="1" dirty="0"/>
              <a:t>CLO3</a:t>
            </a:r>
            <a:r>
              <a:rPr lang="en-US" sz="2000" dirty="0"/>
              <a:t>: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men</a:t>
            </a:r>
            <a:r>
              <a:rPr lang="id-ID" sz="2000" dirty="0"/>
              <a:t>gimplementasi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id-ID" sz="2000" i="1" dirty="0"/>
              <a:t>Swarm Intelligence</a:t>
            </a:r>
            <a:r>
              <a:rPr lang="id-ID" sz="2000" dirty="0"/>
              <a:t> untuk klasifikasi, klasterisasi, atau regresi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8520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err="1" smtClean="0"/>
              <a:t>Penilaian</a:t>
            </a:r>
            <a:endParaRPr lang="id-ID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82800" y="1863359"/>
            <a:ext cx="8128000" cy="1756142"/>
          </a:xfrm>
        </p:spPr>
        <p:txBody>
          <a:bodyPr/>
          <a:lstStyle/>
          <a:p>
            <a:pPr marL="205741" indent="0">
              <a:spcBef>
                <a:spcPts val="600"/>
              </a:spcBef>
              <a:buNone/>
              <a:tabLst>
                <a:tab pos="5202238" algn="l"/>
              </a:tabLst>
            </a:pPr>
            <a:r>
              <a:rPr lang="id-ID" sz="2000" dirty="0"/>
              <a:t>Tugas 1 (individual, sekali)	20%</a:t>
            </a:r>
          </a:p>
          <a:p>
            <a:pPr marL="205741" indent="0">
              <a:spcBef>
                <a:spcPts val="600"/>
              </a:spcBef>
              <a:buNone/>
              <a:tabLst>
                <a:tab pos="5202238" algn="l"/>
              </a:tabLst>
            </a:pP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id-ID" sz="2000" dirty="0"/>
              <a:t>2 (</a:t>
            </a:r>
            <a:r>
              <a:rPr lang="id-ID" sz="2000" dirty="0" smtClean="0"/>
              <a:t>individual/kelompok, </a:t>
            </a:r>
            <a:r>
              <a:rPr lang="id-ID" sz="2000" dirty="0"/>
              <a:t>iteratif)</a:t>
            </a:r>
            <a:r>
              <a:rPr lang="en-US" sz="2000" dirty="0"/>
              <a:t>	</a:t>
            </a:r>
            <a:r>
              <a:rPr lang="id-ID" sz="2000" dirty="0"/>
              <a:t>4</a:t>
            </a:r>
            <a:r>
              <a:rPr lang="en-US" sz="2000" dirty="0"/>
              <a:t>0%</a:t>
            </a:r>
          </a:p>
          <a:p>
            <a:pPr marL="205741" indent="0">
              <a:spcBef>
                <a:spcPts val="600"/>
              </a:spcBef>
              <a:buNone/>
              <a:tabLst>
                <a:tab pos="5202238" algn="l"/>
              </a:tabLst>
            </a:pP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id-ID" sz="2000" dirty="0"/>
              <a:t>3 </a:t>
            </a:r>
            <a:r>
              <a:rPr lang="id-ID" sz="2000" dirty="0" smtClean="0"/>
              <a:t>(individual/kelompok</a:t>
            </a:r>
            <a:r>
              <a:rPr lang="id-ID" sz="2000" dirty="0"/>
              <a:t>, iteratif)	4</a:t>
            </a:r>
            <a:r>
              <a:rPr lang="en-US" sz="2000" dirty="0"/>
              <a:t>0%</a:t>
            </a:r>
          </a:p>
          <a:p>
            <a:pPr marL="205741" indent="0" eaLnBrk="1" hangingPunct="1">
              <a:spcBef>
                <a:spcPts val="600"/>
              </a:spcBef>
              <a:buNone/>
            </a:pPr>
            <a:r>
              <a:rPr lang="en-US" sz="2000" b="1" dirty="0" err="1">
                <a:solidFill>
                  <a:srgbClr val="FF0000"/>
                </a:solidFill>
              </a:rPr>
              <a:t>Nilai</a:t>
            </a:r>
            <a:r>
              <a:rPr lang="en-US" sz="2000" b="1" dirty="0">
                <a:solidFill>
                  <a:srgbClr val="FF0000"/>
                </a:solidFill>
              </a:rPr>
              <a:t> E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pelanggaran</a:t>
            </a:r>
            <a:r>
              <a:rPr lang="en-US" sz="2000" dirty="0"/>
              <a:t>/</a:t>
            </a:r>
            <a:r>
              <a:rPr lang="en-US" sz="2000" dirty="0" err="1"/>
              <a:t>kecurangan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244423"/>
              </p:ext>
            </p:extLst>
          </p:nvPr>
        </p:nvGraphicFramePr>
        <p:xfrm>
          <a:off x="2387600" y="3581401"/>
          <a:ext cx="7302500" cy="2641600"/>
        </p:xfrm>
        <a:graphic>
          <a:graphicData uri="http://schemas.openxmlformats.org/drawingml/2006/table">
            <a:tbl>
              <a:tblPr/>
              <a:tblGrid>
                <a:gridCol w="4943230"/>
                <a:gridCol w="2359270"/>
              </a:tblGrid>
              <a:tr h="330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Nilai</a:t>
                      </a:r>
                      <a:r>
                        <a:rPr lang="en-US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Akhir</a:t>
                      </a:r>
                      <a:r>
                        <a:rPr lang="en-US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(NA)</a:t>
                      </a:r>
                      <a:endParaRPr lang="id-ID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Grade</a:t>
                      </a:r>
                      <a:endParaRPr lang="id-ID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NA &gt; 80</a:t>
                      </a:r>
                      <a:endParaRPr lang="id-ID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</a:t>
                      </a:r>
                      <a:endParaRPr lang="id-ID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70 &lt; NA ≤ 80</a:t>
                      </a:r>
                      <a:endParaRPr lang="id-ID" sz="20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AB</a:t>
                      </a:r>
                      <a:endParaRPr lang="id-ID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id-ID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  <a:r>
                        <a:rPr lang="en-U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&lt; NA ≤ </a:t>
                      </a:r>
                      <a:r>
                        <a:rPr lang="id-ID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r>
                        <a:rPr lang="en-U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id-ID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id-ID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id-ID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 &lt; NA </a:t>
                      </a:r>
                      <a:r>
                        <a:rPr lang="en-U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≤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kumimoji="0" lang="id-ID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</a:t>
                      </a:r>
                      <a:endParaRPr kumimoji="0" lang="id-ID" sz="2000" kern="12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d-ID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BC</a:t>
                      </a:r>
                      <a:endParaRPr lang="id-ID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id-ID" sz="20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 &lt; NA ≤ </a:t>
                      </a:r>
                      <a:r>
                        <a:rPr lang="id-ID" sz="20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r>
                        <a:rPr lang="en-US" sz="20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id-ID" sz="2000" dirty="0">
                        <a:solidFill>
                          <a:srgbClr val="00B05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endParaRPr lang="id-ID" sz="2000" dirty="0">
                        <a:solidFill>
                          <a:srgbClr val="00B05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id-ID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 &lt; NA </a:t>
                      </a:r>
                      <a:r>
                        <a:rPr lang="en-US" sz="2000" b="0" i="0" u="none" strike="noStrike" cap="non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Arial"/>
                        </a:rPr>
                        <a:t>≤ </a:t>
                      </a:r>
                      <a:r>
                        <a:rPr lang="id-ID" sz="2000" b="0" i="0" u="none" strike="noStrike" cap="non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Arial"/>
                        </a:rPr>
                        <a:t>5</a:t>
                      </a:r>
                      <a:r>
                        <a:rPr lang="en-US" sz="2000" b="0" i="0" u="none" strike="noStrike" cap="none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sym typeface="Arial"/>
                        </a:rPr>
                        <a:t>0</a:t>
                      </a:r>
                      <a:endParaRPr lang="id-ID" sz="2000" b="0" i="0" u="none" strike="noStrike" cap="none" baseline="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</a:t>
                      </a:r>
                      <a:endParaRPr lang="id-ID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NA &lt; </a:t>
                      </a:r>
                      <a:r>
                        <a:rPr lang="id-ID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id-ID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</a:t>
                      </a:r>
                      <a:endParaRPr lang="id-ID" sz="2000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14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dirty="0" err="1" smtClean="0"/>
              <a:t>Metode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Perkuliahan</a:t>
            </a:r>
            <a:endParaRPr lang="en-US" sz="2400" b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84942"/>
              </p:ext>
            </p:extLst>
          </p:nvPr>
        </p:nvGraphicFramePr>
        <p:xfrm>
          <a:off x="1981200" y="1655764"/>
          <a:ext cx="8229600" cy="492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47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87682" y="2009550"/>
            <a:ext cx="11101916" cy="23082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SzPct val="135000"/>
              <a:buNone/>
            </a:pPr>
            <a:r>
              <a:rPr lang="en-US" sz="3200" i="1" dirty="0" smtClean="0"/>
              <a:t>E</a:t>
            </a:r>
            <a:r>
              <a:rPr lang="id-ID" sz="3200" i="1" dirty="0" smtClean="0"/>
              <a:t>mergent </a:t>
            </a:r>
            <a:r>
              <a:rPr lang="id-ID" sz="3200" i="1" dirty="0"/>
              <a:t>collective intelligence of groups of simple agents</a:t>
            </a:r>
            <a:r>
              <a:rPr lang="id-ID" sz="3200" dirty="0"/>
              <a:t>” (Bonabeau et al, </a:t>
            </a:r>
            <a:r>
              <a:rPr lang="id-ID" sz="3200" dirty="0" smtClean="0"/>
              <a:t>1999)</a:t>
            </a:r>
            <a:endParaRPr lang="en-US" sz="3200" dirty="0" smtClean="0"/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135000"/>
              <a:buNone/>
            </a:pPr>
            <a:endParaRPr lang="en-US" sz="32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SzPct val="135000"/>
              <a:buNone/>
            </a:pPr>
            <a:r>
              <a:rPr lang="en-US" sz="3200" i="1" dirty="0"/>
              <a:t>K</a:t>
            </a:r>
            <a:r>
              <a:rPr lang="id-ID" sz="3200" i="1" dirty="0"/>
              <a:t>ecerdasan kolektif yang muncul begitu saja dari kelompok-kelompok agen sederhana</a:t>
            </a:r>
            <a:endParaRPr sz="3200" i="1" dirty="0">
              <a:sym typeface="Verdana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Apa </a:t>
            </a: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itu SI?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86835" y="1395448"/>
            <a:ext cx="11101916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>
              <a:buSzPct val="25000"/>
            </a:pPr>
            <a:r>
              <a:rPr lang="id-ID" sz="28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Mengapa Membutuhkan </a:t>
            </a:r>
            <a:r>
              <a:rPr lang="id-ID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SI</a:t>
            </a:r>
            <a:r>
              <a:rPr lang="en-US" sz="2800" b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lang="id-ID" sz="2800" b="1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4488" indent="-344488"/>
            <a:r>
              <a:rPr lang="id-ID" sz="2000" dirty="0"/>
              <a:t>SI merupakan </a:t>
            </a:r>
            <a:r>
              <a:rPr lang="id-ID" sz="2000" dirty="0" smtClean="0"/>
              <a:t>sebuah teknik </a:t>
            </a:r>
            <a:r>
              <a:rPr lang="id-ID" sz="2000" dirty="0"/>
              <a:t>komputasi yang simpel, fleksibel, dan </a:t>
            </a:r>
            <a:r>
              <a:rPr lang="id-ID" sz="2000" dirty="0" smtClean="0"/>
              <a:t>memiliki tingkat </a:t>
            </a:r>
            <a:r>
              <a:rPr lang="id-ID" sz="2000" i="1" dirty="0"/>
              <a:t>ergodicity</a:t>
            </a:r>
            <a:r>
              <a:rPr lang="id-ID" sz="2000" dirty="0"/>
              <a:t> </a:t>
            </a:r>
            <a:r>
              <a:rPr lang="id-ID" sz="2000" dirty="0" smtClean="0"/>
              <a:t>(</a:t>
            </a:r>
            <a:r>
              <a:rPr lang="id-ID" sz="2000" i="1" dirty="0" smtClean="0"/>
              <a:t>has same behaviour averaged over time</a:t>
            </a:r>
            <a:r>
              <a:rPr lang="id-ID" sz="2000" dirty="0" smtClean="0"/>
              <a:t>) yang </a:t>
            </a:r>
            <a:r>
              <a:rPr lang="id-ID" sz="2000" dirty="0"/>
              <a:t>tinggi (Yang </a:t>
            </a:r>
            <a:r>
              <a:rPr lang="id-ID" sz="2000" i="1" dirty="0"/>
              <a:t>et al.</a:t>
            </a:r>
            <a:r>
              <a:rPr lang="id-ID" sz="2000" dirty="0"/>
              <a:t>, 2013</a:t>
            </a:r>
            <a:r>
              <a:rPr lang="id-ID" sz="2000" dirty="0" smtClean="0"/>
              <a:t>)</a:t>
            </a:r>
            <a:endParaRPr lang="en-US" sz="2000" dirty="0" smtClean="0"/>
          </a:p>
          <a:p>
            <a:pPr marL="344488" indent="-344488"/>
            <a:r>
              <a:rPr lang="id-ID" sz="2000" dirty="0" smtClean="0"/>
              <a:t>Pada </a:t>
            </a:r>
            <a:r>
              <a:rPr lang="id-ID" sz="2000" dirty="0"/>
              <a:t>awalnya, SI memang didesain untuk menyelesaikan masalah optimasi, baik kontinu maupun </a:t>
            </a:r>
            <a:r>
              <a:rPr lang="id-ID" sz="2000" dirty="0" smtClean="0"/>
              <a:t>diskrit</a:t>
            </a:r>
            <a:endParaRPr lang="en-US" sz="2000" dirty="0" smtClean="0"/>
          </a:p>
          <a:p>
            <a:pPr marL="344488" indent="-344488"/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id-ID" sz="2000" dirty="0" smtClean="0"/>
              <a:t>perkembangannya</a:t>
            </a:r>
            <a:r>
              <a:rPr lang="id-ID" sz="2000" dirty="0"/>
              <a:t>, SI terbukti memberikan performansi tinggi untuk menyelesaikan berbagai masalah komputasi secara luas, termasuk </a:t>
            </a:r>
            <a:r>
              <a:rPr lang="en-US" sz="2000" i="1" dirty="0"/>
              <a:t>big data </a:t>
            </a:r>
            <a:r>
              <a:rPr lang="en-US" sz="2000" i="1" dirty="0" smtClean="0"/>
              <a:t>mining</a:t>
            </a:r>
            <a:endParaRPr lang="en-US" sz="2000" dirty="0" smtClean="0"/>
          </a:p>
          <a:p>
            <a:pPr marL="344488" indent="-344488"/>
            <a:r>
              <a:rPr lang="id-ID" sz="2000" dirty="0" smtClean="0"/>
              <a:t>Satu </a:t>
            </a:r>
            <a:r>
              <a:rPr lang="id-ID" sz="2000" dirty="0"/>
              <a:t>kekuatan SI adalah sangat cepat menemukan solusi yang (mendekati) optimum, apalagi jika diimplementasikan menggunakan </a:t>
            </a:r>
            <a:r>
              <a:rPr lang="id-ID" sz="2000" dirty="0" smtClean="0"/>
              <a:t>komputasi </a:t>
            </a:r>
            <a:r>
              <a:rPr lang="id-ID" sz="2000" dirty="0"/>
              <a:t>paralel maupun </a:t>
            </a:r>
            <a:r>
              <a:rPr lang="id-ID" sz="2000" dirty="0" smtClean="0"/>
              <a:t>terdistribusi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4934258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707</Words>
  <Application>Microsoft Office PowerPoint</Application>
  <PresentationFormat>Custom</PresentationFormat>
  <Paragraphs>109</Paragraphs>
  <Slides>22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template_informatika_slide</vt:lpstr>
      <vt:lpstr>Equation</vt:lpstr>
      <vt:lpstr>CSH4313 Kecerdasan Kolektif (Swarm Intelligence) Pendahuluan</vt:lpstr>
      <vt:lpstr>Prasyarat</vt:lpstr>
      <vt:lpstr>Daftar Pustaka</vt:lpstr>
      <vt:lpstr>PowerPoint Presentation</vt:lpstr>
      <vt:lpstr>CLO</vt:lpstr>
      <vt:lpstr>Penilaian</vt:lpstr>
      <vt:lpstr>Metode Perkuliahan</vt:lpstr>
      <vt:lpstr>Apa itu SI?</vt:lpstr>
      <vt:lpstr>Mengapa Membutuhkan SI?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Kapan Menggunakan SI?</vt:lpstr>
      <vt:lpstr>Di Mana Menggunakan SI?</vt:lpstr>
      <vt:lpstr>Bagaimana Menggunakan SI?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IFG412  Tugas Akhir I (Seminar Proposal) Pengantar Kuliah</dc:title>
  <cp:lastModifiedBy>lenovo</cp:lastModifiedBy>
  <cp:revision>69</cp:revision>
  <dcterms:modified xsi:type="dcterms:W3CDTF">2017-09-12T08:19:34Z</dcterms:modified>
</cp:coreProperties>
</file>