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57" r:id="rId1"/>
  </p:sldMasterIdLst>
  <p:notesMasterIdLst>
    <p:notesMasterId r:id="rId38"/>
  </p:notesMasterIdLst>
  <p:sldIdLst>
    <p:sldId id="256" r:id="rId2"/>
    <p:sldId id="309" r:id="rId3"/>
    <p:sldId id="300" r:id="rId4"/>
    <p:sldId id="310" r:id="rId5"/>
    <p:sldId id="311" r:id="rId6"/>
    <p:sldId id="312" r:id="rId7"/>
    <p:sldId id="313" r:id="rId8"/>
    <p:sldId id="314" r:id="rId9"/>
    <p:sldId id="315" r:id="rId10"/>
    <p:sldId id="316" r:id="rId11"/>
    <p:sldId id="322" r:id="rId12"/>
    <p:sldId id="317" r:id="rId13"/>
    <p:sldId id="318" r:id="rId14"/>
    <p:sldId id="319" r:id="rId15"/>
    <p:sldId id="324" r:id="rId16"/>
    <p:sldId id="326" r:id="rId17"/>
    <p:sldId id="329" r:id="rId18"/>
    <p:sldId id="327" r:id="rId19"/>
    <p:sldId id="325" r:id="rId20"/>
    <p:sldId id="330" r:id="rId21"/>
    <p:sldId id="331" r:id="rId22"/>
    <p:sldId id="332" r:id="rId23"/>
    <p:sldId id="323" r:id="rId24"/>
    <p:sldId id="333" r:id="rId25"/>
    <p:sldId id="334" r:id="rId26"/>
    <p:sldId id="341" r:id="rId27"/>
    <p:sldId id="338" r:id="rId28"/>
    <p:sldId id="339" r:id="rId29"/>
    <p:sldId id="342" r:id="rId30"/>
    <p:sldId id="340" r:id="rId31"/>
    <p:sldId id="335" r:id="rId32"/>
    <p:sldId id="336" r:id="rId33"/>
    <p:sldId id="337" r:id="rId34"/>
    <p:sldId id="343" r:id="rId35"/>
    <p:sldId id="344" r:id="rId36"/>
    <p:sldId id="276" r:id="rId37"/>
  </p:sldIdLst>
  <p:sldSz cx="12192000" cy="6858000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C1F72E-4AF8-4432-BF39-1D7B033C857F}">
  <a:tblStyle styleId="{8CC1F72E-4AF8-4432-BF39-1D7B033C857F}" styleName="Table_0"/>
  <a:tblStyle styleId="{69AE40EB-9DC2-447F-9560-EBB07DCEE94B}" styleName="Table_1"/>
  <a:tblStyle styleId="{10B66BF1-D510-432A-A824-B228871B3D69}" styleName="Table_2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82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084062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112028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098971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 userDrawn="1"/>
        </p:nvSpPr>
        <p:spPr>
          <a:xfrm>
            <a:off x="7343334" y="0"/>
            <a:ext cx="4848666" cy="118168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Shape 18"/>
          <p:cNvPicPr preferRelativeResize="0"/>
          <p:nvPr/>
        </p:nvPicPr>
        <p:blipFill rotWithShape="1">
          <a:blip r:embed="rId2">
            <a:alphaModFix/>
          </a:blip>
          <a:srcRect r="17784" b="11855"/>
          <a:stretch/>
        </p:blipFill>
        <p:spPr>
          <a:xfrm>
            <a:off x="57861" y="3251531"/>
            <a:ext cx="5131559" cy="3094676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Shape 19"/>
          <p:cNvSpPr txBox="1">
            <a:spLocks noGrp="1"/>
          </p:cNvSpPr>
          <p:nvPr>
            <p:ph type="ctrTitle"/>
          </p:nvPr>
        </p:nvSpPr>
        <p:spPr>
          <a:xfrm>
            <a:off x="1646246" y="1269244"/>
            <a:ext cx="10545753" cy="7650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189" marR="0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377" marR="0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566" marR="0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754" marR="0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ubTitle" idx="1"/>
          </p:nvPr>
        </p:nvSpPr>
        <p:spPr>
          <a:xfrm>
            <a:off x="1646246" y="2227428"/>
            <a:ext cx="10545753" cy="4297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/>
            </a:lvl1pPr>
            <a:lvl2pPr marL="593710" marR="0" indent="-60324" algn="l" rtl="0"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/>
            </a:lvl2pPr>
            <a:lvl3pPr marL="822305" marR="0" indent="-73024" algn="l" rtl="0"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▪"/>
              <a:defRPr/>
            </a:lvl3pPr>
            <a:lvl4pPr marL="1050899" marR="0" indent="-85723" algn="l" rtl="0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/>
            </a:lvl4pPr>
            <a:lvl5pPr marL="1233457" marR="0" indent="-90484" algn="l" rtl="0"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Font typeface="Verdana"/>
              <a:buChar char="▪"/>
              <a:defRPr/>
            </a:lvl5pPr>
            <a:lvl6pPr marL="2514537" marR="0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6pPr>
            <a:lvl7pPr marL="2971726" marR="0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7pPr>
            <a:lvl8pPr marL="3428914" marR="0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8pPr>
            <a:lvl9pPr marL="3886103" marR="0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2"/>
          </p:nvPr>
        </p:nvSpPr>
        <p:spPr>
          <a:xfrm>
            <a:off x="1646246" y="2875086"/>
            <a:ext cx="10557361" cy="37800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Clr>
                <a:schemeClr val="dk1"/>
              </a:buClr>
              <a:buFont typeface="Verdana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1080795" y="6451888"/>
            <a:ext cx="219074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189" marR="0" indent="0" algn="l" rtl="0">
              <a:spcBef>
                <a:spcPts val="0"/>
              </a:spcBef>
              <a:defRPr/>
            </a:lvl2pPr>
            <a:lvl3pPr marL="914377" marR="0" indent="0" algn="l" rtl="0">
              <a:spcBef>
                <a:spcPts val="0"/>
              </a:spcBef>
              <a:defRPr/>
            </a:lvl3pPr>
            <a:lvl4pPr marL="1371566" marR="0" indent="0" algn="l" rtl="0">
              <a:spcBef>
                <a:spcPts val="0"/>
              </a:spcBef>
              <a:defRPr/>
            </a:lvl4pPr>
            <a:lvl5pPr marL="1828754" marR="0" indent="0" algn="l" rtl="0">
              <a:spcBef>
                <a:spcPts val="0"/>
              </a:spcBef>
              <a:defRPr/>
            </a:lvl5pPr>
            <a:lvl6pPr marL="2285943" marR="0" indent="0" algn="l" rtl="0">
              <a:spcBef>
                <a:spcPts val="0"/>
              </a:spcBef>
              <a:defRPr/>
            </a:lvl6pPr>
            <a:lvl7pPr marL="2743131" marR="0" indent="0" algn="l" rtl="0">
              <a:spcBef>
                <a:spcPts val="0"/>
              </a:spcBef>
              <a:defRPr/>
            </a:lvl7pPr>
            <a:lvl8pPr marL="3200320" marR="0" indent="0" algn="l" rtl="0">
              <a:spcBef>
                <a:spcPts val="0"/>
              </a:spcBef>
              <a:defRPr/>
            </a:lvl8pPr>
            <a:lvl9pPr marL="3657509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519879" y="6451888"/>
            <a:ext cx="47836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189" marR="0" indent="0" algn="l" rtl="0">
              <a:spcBef>
                <a:spcPts val="0"/>
              </a:spcBef>
              <a:defRPr/>
            </a:lvl2pPr>
            <a:lvl3pPr marL="914377" marR="0" indent="0" algn="l" rtl="0">
              <a:spcBef>
                <a:spcPts val="0"/>
              </a:spcBef>
              <a:defRPr/>
            </a:lvl3pPr>
            <a:lvl4pPr marL="1371566" marR="0" indent="0" algn="l" rtl="0">
              <a:spcBef>
                <a:spcPts val="0"/>
              </a:spcBef>
              <a:defRPr/>
            </a:lvl4pPr>
            <a:lvl5pPr marL="1828754" marR="0" indent="0" algn="l" rtl="0">
              <a:spcBef>
                <a:spcPts val="0"/>
              </a:spcBef>
              <a:defRPr/>
            </a:lvl5pPr>
            <a:lvl6pPr marL="2285943" marR="0" indent="0" algn="l" rtl="0">
              <a:spcBef>
                <a:spcPts val="0"/>
              </a:spcBef>
              <a:defRPr/>
            </a:lvl6pPr>
            <a:lvl7pPr marL="2743131" marR="0" indent="0" algn="l" rtl="0">
              <a:spcBef>
                <a:spcPts val="0"/>
              </a:spcBef>
              <a:defRPr/>
            </a:lvl7pPr>
            <a:lvl8pPr marL="3200320" marR="0" indent="0" algn="l" rtl="0">
              <a:spcBef>
                <a:spcPts val="0"/>
              </a:spcBef>
              <a:defRPr/>
            </a:lvl8pPr>
            <a:lvl9pPr marL="3657509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pic>
        <p:nvPicPr>
          <p:cNvPr id="25" name="Shape 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52942" y="216581"/>
            <a:ext cx="4353103" cy="6486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2 Column Slide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499768" y="2009550"/>
            <a:ext cx="5380565" cy="40023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6066" indent="-140331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/>
            </a:lvl1pPr>
            <a:lvl2pPr marL="593710" indent="-60324" algn="l" rtl="0"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/>
            </a:lvl2pPr>
            <a:lvl3pPr marL="822305" indent="-73024" algn="l" rtl="0"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▪"/>
              <a:defRPr/>
            </a:lvl3pPr>
            <a:lvl4pPr marL="1050899" indent="-85723" algn="l" rtl="0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/>
            </a:lvl4pPr>
            <a:lvl5pPr marL="1233457" indent="-90484" algn="l" rtl="0"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Font typeface="Verdana"/>
              <a:buChar char="▪"/>
              <a:defRPr/>
            </a:lvl5pPr>
            <a:lvl6pPr marL="2514537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6pPr>
            <a:lvl7pPr marL="2971726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7pPr>
            <a:lvl8pPr marL="3428914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8pPr>
            <a:lvl9pPr marL="3886103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6318484" y="2009550"/>
            <a:ext cx="5380565" cy="40023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6066" indent="-140331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/>
            </a:lvl1pPr>
            <a:lvl2pPr marL="593710" indent="-60324" algn="l" rtl="0"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/>
            </a:lvl2pPr>
            <a:lvl3pPr marL="822305" indent="-73024" algn="l" rtl="0"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▪"/>
              <a:defRPr/>
            </a:lvl3pPr>
            <a:lvl4pPr marL="1050899" indent="-85723" algn="l" rtl="0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/>
            </a:lvl4pPr>
            <a:lvl5pPr marL="1233457" indent="-90484" algn="l" rtl="0"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Font typeface="Verdana"/>
              <a:buChar char="▪"/>
              <a:defRPr/>
            </a:lvl5pPr>
            <a:lvl6pPr marL="2514537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6pPr>
            <a:lvl7pPr marL="2971726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7pPr>
            <a:lvl8pPr marL="3428914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8pPr>
            <a:lvl9pPr marL="3886103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519879" y="6451888"/>
            <a:ext cx="47836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189" marR="0" indent="0" algn="l" rtl="0">
              <a:spcBef>
                <a:spcPts val="0"/>
              </a:spcBef>
              <a:defRPr/>
            </a:lvl2pPr>
            <a:lvl3pPr marL="914377" marR="0" indent="0" algn="l" rtl="0">
              <a:spcBef>
                <a:spcPts val="0"/>
              </a:spcBef>
              <a:defRPr/>
            </a:lvl3pPr>
            <a:lvl4pPr marL="1371566" marR="0" indent="0" algn="l" rtl="0">
              <a:spcBef>
                <a:spcPts val="0"/>
              </a:spcBef>
              <a:defRPr/>
            </a:lvl4pPr>
            <a:lvl5pPr marL="1828754" marR="0" indent="0" algn="l" rtl="0">
              <a:spcBef>
                <a:spcPts val="0"/>
              </a:spcBef>
              <a:defRPr/>
            </a:lvl5pPr>
            <a:lvl6pPr marL="2285943" marR="0" indent="0" algn="l" rtl="0">
              <a:spcBef>
                <a:spcPts val="0"/>
              </a:spcBef>
              <a:defRPr/>
            </a:lvl6pPr>
            <a:lvl7pPr marL="2743131" marR="0" indent="0" algn="l" rtl="0">
              <a:spcBef>
                <a:spcPts val="0"/>
              </a:spcBef>
              <a:defRPr/>
            </a:lvl7pPr>
            <a:lvl8pPr marL="3200320" marR="0" indent="0" algn="l" rtl="0">
              <a:spcBef>
                <a:spcPts val="0"/>
              </a:spcBef>
              <a:defRPr/>
            </a:lvl8pPr>
            <a:lvl9pPr marL="3657509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dt" idx="10"/>
          </p:nvPr>
        </p:nvSpPr>
        <p:spPr>
          <a:xfrm>
            <a:off x="1080795" y="6451888"/>
            <a:ext cx="219074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189" marR="0" indent="0" algn="l" rtl="0">
              <a:spcBef>
                <a:spcPts val="0"/>
              </a:spcBef>
              <a:defRPr/>
            </a:lvl2pPr>
            <a:lvl3pPr marL="914377" marR="0" indent="0" algn="l" rtl="0">
              <a:spcBef>
                <a:spcPts val="0"/>
              </a:spcBef>
              <a:defRPr/>
            </a:lvl3pPr>
            <a:lvl4pPr marL="1371566" marR="0" indent="0" algn="l" rtl="0">
              <a:spcBef>
                <a:spcPts val="0"/>
              </a:spcBef>
              <a:defRPr/>
            </a:lvl4pPr>
            <a:lvl5pPr marL="1828754" marR="0" indent="0" algn="l" rtl="0">
              <a:spcBef>
                <a:spcPts val="0"/>
              </a:spcBef>
              <a:defRPr/>
            </a:lvl5pPr>
            <a:lvl6pPr marL="2285943" marR="0" indent="0" algn="l" rtl="0">
              <a:spcBef>
                <a:spcPts val="0"/>
              </a:spcBef>
              <a:defRPr/>
            </a:lvl6pPr>
            <a:lvl7pPr marL="2743131" marR="0" indent="0" algn="l" rtl="0">
              <a:spcBef>
                <a:spcPts val="0"/>
              </a:spcBef>
              <a:defRPr/>
            </a:lvl7pPr>
            <a:lvl8pPr marL="3200320" marR="0" indent="0" algn="l" rtl="0">
              <a:spcBef>
                <a:spcPts val="0"/>
              </a:spcBef>
              <a:defRPr/>
            </a:lvl8pPr>
            <a:lvl9pPr marL="3657509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4" name="Shape 44"/>
          <p:cNvSpPr/>
          <p:nvPr/>
        </p:nvSpPr>
        <p:spPr>
          <a:xfrm>
            <a:off x="0" y="1184823"/>
            <a:ext cx="12192000" cy="36929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86831" y="1336419"/>
            <a:ext cx="11212216" cy="6412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189" algn="l" rtl="0">
              <a:spcBef>
                <a:spcPts val="0"/>
              </a:spcBef>
              <a:spcAft>
                <a:spcPts val="0"/>
              </a:spcAft>
              <a:defRPr/>
            </a:lvl6pPr>
            <a:lvl7pPr marL="914377" algn="l" rtl="0">
              <a:spcBef>
                <a:spcPts val="0"/>
              </a:spcBef>
              <a:spcAft>
                <a:spcPts val="0"/>
              </a:spcAft>
              <a:defRPr/>
            </a:lvl7pPr>
            <a:lvl8pPr marL="1371566" algn="l" rtl="0">
              <a:spcBef>
                <a:spcPts val="0"/>
              </a:spcBef>
              <a:spcAft>
                <a:spcPts val="0"/>
              </a:spcAft>
              <a:defRPr/>
            </a:lvl8pPr>
            <a:lvl9pPr marL="1828754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3"/>
          </p:nvPr>
        </p:nvSpPr>
        <p:spPr>
          <a:xfrm>
            <a:off x="7224218" y="6451603"/>
            <a:ext cx="442103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algn="r" rtl="0">
              <a:spcBef>
                <a:spcPts val="0"/>
              </a:spcBef>
              <a:buClr>
                <a:schemeClr val="lt1"/>
              </a:buClr>
              <a:buFont typeface="Verdana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arison Slide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489184" y="1645919"/>
            <a:ext cx="5380328" cy="7898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algn="ctr" rtl="0">
              <a:lnSpc>
                <a:spcPct val="115384"/>
              </a:lnSpc>
              <a:spcBef>
                <a:spcPts val="0"/>
              </a:spcBef>
              <a:buFont typeface="Verdana"/>
              <a:buNone/>
              <a:defRPr/>
            </a:lvl1pPr>
            <a:lvl2pPr marL="457189" indent="0" rtl="0">
              <a:spcBef>
                <a:spcPts val="0"/>
              </a:spcBef>
              <a:buFont typeface="Verdana"/>
              <a:buNone/>
              <a:defRPr/>
            </a:lvl2pPr>
            <a:lvl3pPr marL="914377" indent="0" rtl="0">
              <a:spcBef>
                <a:spcPts val="0"/>
              </a:spcBef>
              <a:buFont typeface="Verdana"/>
              <a:buNone/>
              <a:defRPr/>
            </a:lvl3pPr>
            <a:lvl4pPr marL="1371566" indent="0" rtl="0">
              <a:spcBef>
                <a:spcPts val="0"/>
              </a:spcBef>
              <a:buFont typeface="Verdana"/>
              <a:buNone/>
              <a:defRPr/>
            </a:lvl4pPr>
            <a:lvl5pPr marL="1828754" indent="0" rtl="0">
              <a:spcBef>
                <a:spcPts val="0"/>
              </a:spcBef>
              <a:buFont typeface="Verdana"/>
              <a:buNone/>
              <a:defRPr/>
            </a:lvl5pPr>
            <a:lvl6pPr marL="2285943" indent="0" rtl="0">
              <a:spcBef>
                <a:spcPts val="0"/>
              </a:spcBef>
              <a:buFont typeface="Verdana"/>
              <a:buNone/>
              <a:defRPr/>
            </a:lvl6pPr>
            <a:lvl7pPr marL="2743131" indent="0" rtl="0">
              <a:spcBef>
                <a:spcPts val="0"/>
              </a:spcBef>
              <a:buFont typeface="Verdana"/>
              <a:buNone/>
              <a:defRPr/>
            </a:lvl7pPr>
            <a:lvl8pPr marL="3200320" indent="0" rtl="0">
              <a:spcBef>
                <a:spcPts val="0"/>
              </a:spcBef>
              <a:buFont typeface="Verdana"/>
              <a:buNone/>
              <a:defRPr/>
            </a:lvl8pPr>
            <a:lvl9pPr marL="3657509" indent="0" rtl="0">
              <a:spcBef>
                <a:spcPts val="0"/>
              </a:spcBef>
              <a:buFont typeface="Verdana"/>
              <a:buNone/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2"/>
          </p:nvPr>
        </p:nvSpPr>
        <p:spPr>
          <a:xfrm>
            <a:off x="6271683" y="1645919"/>
            <a:ext cx="5393500" cy="7898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algn="ctr" rtl="0">
              <a:lnSpc>
                <a:spcPct val="115384"/>
              </a:lnSpc>
              <a:spcBef>
                <a:spcPts val="0"/>
              </a:spcBef>
              <a:buFont typeface="Verdana"/>
              <a:buNone/>
              <a:defRPr/>
            </a:lvl1pPr>
            <a:lvl2pPr marL="457189" indent="0" rtl="0">
              <a:spcBef>
                <a:spcPts val="0"/>
              </a:spcBef>
              <a:buFont typeface="Verdana"/>
              <a:buNone/>
              <a:defRPr/>
            </a:lvl2pPr>
            <a:lvl3pPr marL="914377" indent="0" rtl="0">
              <a:spcBef>
                <a:spcPts val="0"/>
              </a:spcBef>
              <a:buFont typeface="Verdana"/>
              <a:buNone/>
              <a:defRPr/>
            </a:lvl3pPr>
            <a:lvl4pPr marL="1371566" indent="0" rtl="0">
              <a:spcBef>
                <a:spcPts val="0"/>
              </a:spcBef>
              <a:buFont typeface="Verdana"/>
              <a:buNone/>
              <a:defRPr/>
            </a:lvl4pPr>
            <a:lvl5pPr marL="1828754" indent="0" rtl="0">
              <a:spcBef>
                <a:spcPts val="0"/>
              </a:spcBef>
              <a:buFont typeface="Verdana"/>
              <a:buNone/>
              <a:defRPr/>
            </a:lvl5pPr>
            <a:lvl6pPr marL="2285943" indent="0" rtl="0">
              <a:spcBef>
                <a:spcPts val="0"/>
              </a:spcBef>
              <a:buFont typeface="Verdana"/>
              <a:buNone/>
              <a:defRPr/>
            </a:lvl6pPr>
            <a:lvl7pPr marL="2743131" indent="0" rtl="0">
              <a:spcBef>
                <a:spcPts val="0"/>
              </a:spcBef>
              <a:buFont typeface="Verdana"/>
              <a:buNone/>
              <a:defRPr/>
            </a:lvl7pPr>
            <a:lvl8pPr marL="3200320" indent="0" rtl="0">
              <a:spcBef>
                <a:spcPts val="0"/>
              </a:spcBef>
              <a:buFont typeface="Verdana"/>
              <a:buNone/>
              <a:defRPr/>
            </a:lvl8pPr>
            <a:lvl9pPr marL="3657509" indent="0" rtl="0">
              <a:spcBef>
                <a:spcPts val="0"/>
              </a:spcBef>
              <a:buFont typeface="Verdana"/>
              <a:buNone/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3"/>
          </p:nvPr>
        </p:nvSpPr>
        <p:spPr>
          <a:xfrm>
            <a:off x="476249" y="2659066"/>
            <a:ext cx="5393267" cy="3352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6066" indent="-140331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/>
            </a:lvl1pPr>
            <a:lvl2pPr marL="593710" indent="-60324" algn="l" rtl="0"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/>
            </a:lvl2pPr>
            <a:lvl3pPr marL="822305" indent="-73024" algn="l" rtl="0"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▪"/>
              <a:defRPr/>
            </a:lvl3pPr>
            <a:lvl4pPr marL="1050899" indent="-85723" algn="l" rtl="0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/>
            </a:lvl4pPr>
            <a:lvl5pPr marL="1233457" indent="-90484" algn="l" rtl="0"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Font typeface="Verdana"/>
              <a:buChar char="▪"/>
              <a:defRPr/>
            </a:lvl5pPr>
            <a:lvl6pPr marL="2514537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6pPr>
            <a:lvl7pPr marL="2971726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7pPr>
            <a:lvl8pPr marL="3428914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8pPr>
            <a:lvl9pPr marL="3886103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4"/>
          </p:nvPr>
        </p:nvSpPr>
        <p:spPr>
          <a:xfrm>
            <a:off x="6271684" y="2659066"/>
            <a:ext cx="5393267" cy="3352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6066" indent="-140331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/>
            </a:lvl1pPr>
            <a:lvl2pPr marL="593710" indent="-60324" algn="l" rtl="0"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/>
            </a:lvl2pPr>
            <a:lvl3pPr marL="822305" indent="-73024" algn="l" rtl="0"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▪"/>
              <a:defRPr/>
            </a:lvl3pPr>
            <a:lvl4pPr marL="1050899" indent="-85723" algn="l" rtl="0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/>
            </a:lvl4pPr>
            <a:lvl5pPr marL="1233457" indent="-90484" algn="l" rtl="0"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Font typeface="Verdana"/>
              <a:buChar char="▪"/>
              <a:defRPr/>
            </a:lvl5pPr>
            <a:lvl6pPr marL="2514537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6pPr>
            <a:lvl7pPr marL="2971726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7pPr>
            <a:lvl8pPr marL="3428914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8pPr>
            <a:lvl9pPr marL="3886103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519879" y="6451888"/>
            <a:ext cx="47836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189" marR="0" indent="0" algn="l" rtl="0">
              <a:spcBef>
                <a:spcPts val="0"/>
              </a:spcBef>
              <a:defRPr/>
            </a:lvl2pPr>
            <a:lvl3pPr marL="914377" marR="0" indent="0" algn="l" rtl="0">
              <a:spcBef>
                <a:spcPts val="0"/>
              </a:spcBef>
              <a:defRPr/>
            </a:lvl3pPr>
            <a:lvl4pPr marL="1371566" marR="0" indent="0" algn="l" rtl="0">
              <a:spcBef>
                <a:spcPts val="0"/>
              </a:spcBef>
              <a:defRPr/>
            </a:lvl4pPr>
            <a:lvl5pPr marL="1828754" marR="0" indent="0" algn="l" rtl="0">
              <a:spcBef>
                <a:spcPts val="0"/>
              </a:spcBef>
              <a:defRPr/>
            </a:lvl5pPr>
            <a:lvl6pPr marL="2285943" marR="0" indent="0" algn="l" rtl="0">
              <a:spcBef>
                <a:spcPts val="0"/>
              </a:spcBef>
              <a:defRPr/>
            </a:lvl6pPr>
            <a:lvl7pPr marL="2743131" marR="0" indent="0" algn="l" rtl="0">
              <a:spcBef>
                <a:spcPts val="0"/>
              </a:spcBef>
              <a:defRPr/>
            </a:lvl7pPr>
            <a:lvl8pPr marL="3200320" marR="0" indent="0" algn="l" rtl="0">
              <a:spcBef>
                <a:spcPts val="0"/>
              </a:spcBef>
              <a:defRPr/>
            </a:lvl8pPr>
            <a:lvl9pPr marL="3657509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1080795" y="6451888"/>
            <a:ext cx="219074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189" marR="0" indent="0" algn="l" rtl="0">
              <a:spcBef>
                <a:spcPts val="0"/>
              </a:spcBef>
              <a:defRPr/>
            </a:lvl2pPr>
            <a:lvl3pPr marL="914377" marR="0" indent="0" algn="l" rtl="0">
              <a:spcBef>
                <a:spcPts val="0"/>
              </a:spcBef>
              <a:defRPr/>
            </a:lvl3pPr>
            <a:lvl4pPr marL="1371566" marR="0" indent="0" algn="l" rtl="0">
              <a:spcBef>
                <a:spcPts val="0"/>
              </a:spcBef>
              <a:defRPr/>
            </a:lvl4pPr>
            <a:lvl5pPr marL="1828754" marR="0" indent="0" algn="l" rtl="0">
              <a:spcBef>
                <a:spcPts val="0"/>
              </a:spcBef>
              <a:defRPr/>
            </a:lvl5pPr>
            <a:lvl6pPr marL="2285943" marR="0" indent="0" algn="l" rtl="0">
              <a:spcBef>
                <a:spcPts val="0"/>
              </a:spcBef>
              <a:defRPr/>
            </a:lvl6pPr>
            <a:lvl7pPr marL="2743131" marR="0" indent="0" algn="l" rtl="0">
              <a:spcBef>
                <a:spcPts val="0"/>
              </a:spcBef>
              <a:defRPr/>
            </a:lvl7pPr>
            <a:lvl8pPr marL="3200320" marR="0" indent="0" algn="l" rtl="0">
              <a:spcBef>
                <a:spcPts val="0"/>
              </a:spcBef>
              <a:defRPr/>
            </a:lvl8pPr>
            <a:lvl9pPr marL="3657509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4" name="Shape 54"/>
          <p:cNvSpPr/>
          <p:nvPr/>
        </p:nvSpPr>
        <p:spPr>
          <a:xfrm>
            <a:off x="0" y="1184823"/>
            <a:ext cx="12192000" cy="36929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5" name="Shape 55"/>
          <p:cNvSpPr txBox="1">
            <a:spLocks noGrp="1"/>
          </p:cNvSpPr>
          <p:nvPr>
            <p:ph type="body" idx="5"/>
          </p:nvPr>
        </p:nvSpPr>
        <p:spPr>
          <a:xfrm>
            <a:off x="7224218" y="6451603"/>
            <a:ext cx="442103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algn="r" rtl="0">
              <a:spcBef>
                <a:spcPts val="0"/>
              </a:spcBef>
              <a:buClr>
                <a:schemeClr val="lt1"/>
              </a:buClr>
              <a:buFont typeface="Verdana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, 1 Content Slid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238051" y="2009550"/>
            <a:ext cx="5380565" cy="40023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6066" indent="-140331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/>
            </a:lvl1pPr>
            <a:lvl2pPr marL="593710" indent="-60324" algn="l" rtl="0"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/>
            </a:lvl2pPr>
            <a:lvl3pPr marL="822305" indent="-73024" algn="l" rtl="0"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▪"/>
              <a:defRPr/>
            </a:lvl3pPr>
            <a:lvl4pPr marL="1050899" indent="-85723" algn="l" rtl="0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/>
            </a:lvl4pPr>
            <a:lvl5pPr marL="1233457" indent="-90484" algn="l" rtl="0"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Font typeface="Verdana"/>
              <a:buChar char="▪"/>
              <a:defRPr/>
            </a:lvl5pPr>
            <a:lvl6pPr marL="2514537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6pPr>
            <a:lvl7pPr marL="2971726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7pPr>
            <a:lvl8pPr marL="3428914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8pPr>
            <a:lvl9pPr marL="3886103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9pPr>
          </a:lstStyle>
          <a:p>
            <a:endParaRPr/>
          </a:p>
        </p:txBody>
      </p:sp>
      <p:sp>
        <p:nvSpPr>
          <p:cNvPr id="58" name="Shape 58"/>
          <p:cNvSpPr>
            <a:spLocks noGrp="1"/>
          </p:cNvSpPr>
          <p:nvPr>
            <p:ph type="pic" idx="2"/>
          </p:nvPr>
        </p:nvSpPr>
        <p:spPr>
          <a:xfrm>
            <a:off x="486835" y="2009550"/>
            <a:ext cx="5329767" cy="4002312"/>
          </a:xfrm>
          <a:prstGeom prst="rect">
            <a:avLst/>
          </a:prstGeom>
          <a:noFill/>
          <a:ln>
            <a:noFill/>
          </a:ln>
        </p:spPr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519879" y="6451888"/>
            <a:ext cx="47836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189" marR="0" indent="0" algn="l" rtl="0">
              <a:spcBef>
                <a:spcPts val="0"/>
              </a:spcBef>
              <a:defRPr/>
            </a:lvl2pPr>
            <a:lvl3pPr marL="914377" marR="0" indent="0" algn="l" rtl="0">
              <a:spcBef>
                <a:spcPts val="0"/>
              </a:spcBef>
              <a:defRPr/>
            </a:lvl3pPr>
            <a:lvl4pPr marL="1371566" marR="0" indent="0" algn="l" rtl="0">
              <a:spcBef>
                <a:spcPts val="0"/>
              </a:spcBef>
              <a:defRPr/>
            </a:lvl4pPr>
            <a:lvl5pPr marL="1828754" marR="0" indent="0" algn="l" rtl="0">
              <a:spcBef>
                <a:spcPts val="0"/>
              </a:spcBef>
              <a:defRPr/>
            </a:lvl5pPr>
            <a:lvl6pPr marL="2285943" marR="0" indent="0" algn="l" rtl="0">
              <a:spcBef>
                <a:spcPts val="0"/>
              </a:spcBef>
              <a:defRPr/>
            </a:lvl6pPr>
            <a:lvl7pPr marL="2743131" marR="0" indent="0" algn="l" rtl="0">
              <a:spcBef>
                <a:spcPts val="0"/>
              </a:spcBef>
              <a:defRPr/>
            </a:lvl7pPr>
            <a:lvl8pPr marL="3200320" marR="0" indent="0" algn="l" rtl="0">
              <a:spcBef>
                <a:spcPts val="0"/>
              </a:spcBef>
              <a:defRPr/>
            </a:lvl8pPr>
            <a:lvl9pPr marL="3657509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xfrm>
            <a:off x="1080795" y="6451888"/>
            <a:ext cx="219074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189" marR="0" indent="0" algn="l" rtl="0">
              <a:spcBef>
                <a:spcPts val="0"/>
              </a:spcBef>
              <a:defRPr/>
            </a:lvl2pPr>
            <a:lvl3pPr marL="914377" marR="0" indent="0" algn="l" rtl="0">
              <a:spcBef>
                <a:spcPts val="0"/>
              </a:spcBef>
              <a:defRPr/>
            </a:lvl3pPr>
            <a:lvl4pPr marL="1371566" marR="0" indent="0" algn="l" rtl="0">
              <a:spcBef>
                <a:spcPts val="0"/>
              </a:spcBef>
              <a:defRPr/>
            </a:lvl4pPr>
            <a:lvl5pPr marL="1828754" marR="0" indent="0" algn="l" rtl="0">
              <a:spcBef>
                <a:spcPts val="0"/>
              </a:spcBef>
              <a:defRPr/>
            </a:lvl5pPr>
            <a:lvl6pPr marL="2285943" marR="0" indent="0" algn="l" rtl="0">
              <a:spcBef>
                <a:spcPts val="0"/>
              </a:spcBef>
              <a:defRPr/>
            </a:lvl6pPr>
            <a:lvl7pPr marL="2743131" marR="0" indent="0" algn="l" rtl="0">
              <a:spcBef>
                <a:spcPts val="0"/>
              </a:spcBef>
              <a:defRPr/>
            </a:lvl7pPr>
            <a:lvl8pPr marL="3200320" marR="0" indent="0" algn="l" rtl="0">
              <a:spcBef>
                <a:spcPts val="0"/>
              </a:spcBef>
              <a:defRPr/>
            </a:lvl8pPr>
            <a:lvl9pPr marL="3657509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/>
          <p:nvPr/>
        </p:nvSpPr>
        <p:spPr>
          <a:xfrm>
            <a:off x="0" y="1184823"/>
            <a:ext cx="12192000" cy="36929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486835" y="1336419"/>
            <a:ext cx="11101916" cy="6412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189" algn="l" rtl="0">
              <a:spcBef>
                <a:spcPts val="0"/>
              </a:spcBef>
              <a:spcAft>
                <a:spcPts val="0"/>
              </a:spcAft>
              <a:defRPr/>
            </a:lvl6pPr>
            <a:lvl7pPr marL="914377" algn="l" rtl="0">
              <a:spcBef>
                <a:spcPts val="0"/>
              </a:spcBef>
              <a:spcAft>
                <a:spcPts val="0"/>
              </a:spcAft>
              <a:defRPr/>
            </a:lvl7pPr>
            <a:lvl8pPr marL="1371566" algn="l" rtl="0">
              <a:spcBef>
                <a:spcPts val="0"/>
              </a:spcBef>
              <a:spcAft>
                <a:spcPts val="0"/>
              </a:spcAft>
              <a:defRPr/>
            </a:lvl8pPr>
            <a:lvl9pPr marL="1828754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3"/>
          </p:nvPr>
        </p:nvSpPr>
        <p:spPr>
          <a:xfrm>
            <a:off x="7224218" y="6451603"/>
            <a:ext cx="442103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algn="r" rtl="0">
              <a:spcBef>
                <a:spcPts val="0"/>
              </a:spcBef>
              <a:buClr>
                <a:schemeClr val="lt1"/>
              </a:buClr>
              <a:buFont typeface="Verdana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hanks Slid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/>
        </p:nvSpPr>
        <p:spPr>
          <a:xfrm>
            <a:off x="579398" y="5087332"/>
            <a:ext cx="11101916" cy="92328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d-ID" sz="5400" b="1" i="0" u="none" strike="noStrike" cap="none" baseline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</a:p>
        </p:txBody>
      </p:sp>
      <p:sp>
        <p:nvSpPr>
          <p:cNvPr id="66" name="Shape 66"/>
          <p:cNvSpPr/>
          <p:nvPr/>
        </p:nvSpPr>
        <p:spPr>
          <a:xfrm>
            <a:off x="-649" y="4533163"/>
            <a:ext cx="12189231" cy="36929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67" name="Shape 67"/>
          <p:cNvPicPr preferRelativeResize="0"/>
          <p:nvPr/>
        </p:nvPicPr>
        <p:blipFill rotWithShape="1">
          <a:blip r:embed="rId2">
            <a:alphaModFix/>
          </a:blip>
          <a:srcRect t="17910" b="13980"/>
          <a:stretch/>
        </p:blipFill>
        <p:spPr>
          <a:xfrm>
            <a:off x="-3420" y="0"/>
            <a:ext cx="12192000" cy="4670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Shape 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5858" y="142945"/>
            <a:ext cx="4052244" cy="6037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gradFill>
          <a:gsLst>
            <a:gs pos="0">
              <a:schemeClr val="lt1"/>
            </a:gs>
            <a:gs pos="100000">
              <a:srgbClr val="94949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1828802" y="2743200"/>
            <a:ext cx="9497484" cy="16732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Clr>
                <a:schemeClr val="dk2"/>
              </a:buClr>
              <a:buFont typeface="Verdana"/>
              <a:buNone/>
              <a:defRPr/>
            </a:lvl1pPr>
            <a:lvl2pPr rtl="0">
              <a:spcBef>
                <a:spcPts val="0"/>
              </a:spcBef>
              <a:buClr>
                <a:srgbClr val="888888"/>
              </a:buClr>
              <a:buFont typeface="Verdana"/>
              <a:buNone/>
              <a:defRPr/>
            </a:lvl2pPr>
            <a:lvl3pPr rtl="0">
              <a:spcBef>
                <a:spcPts val="0"/>
              </a:spcBef>
              <a:buClr>
                <a:srgbClr val="888888"/>
              </a:buClr>
              <a:buFont typeface="Verdana"/>
              <a:buNone/>
              <a:defRPr/>
            </a:lvl3pPr>
            <a:lvl4pPr rtl="0">
              <a:spcBef>
                <a:spcPts val="0"/>
              </a:spcBef>
              <a:buClr>
                <a:srgbClr val="888888"/>
              </a:buClr>
              <a:buFont typeface="Verdana"/>
              <a:buNone/>
              <a:defRPr/>
            </a:lvl4pPr>
            <a:lvl5pPr rtl="0">
              <a:spcBef>
                <a:spcPts val="0"/>
              </a:spcBef>
              <a:buClr>
                <a:srgbClr val="888888"/>
              </a:buClr>
              <a:buFont typeface="Verdana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7" name="Shape 77"/>
          <p:cNvSpPr/>
          <p:nvPr/>
        </p:nvSpPr>
        <p:spPr>
          <a:xfrm>
            <a:off x="0" y="1910855"/>
            <a:ext cx="12192000" cy="3692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1828802" y="1600203"/>
            <a:ext cx="10159999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rgbClr val="FFFFFF"/>
              </a:buClr>
              <a:buFont typeface="Verdana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pic>
        <p:nvPicPr>
          <p:cNvPr id="79" name="Shape 7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" y="0"/>
            <a:ext cx="12191991" cy="1247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Shape 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" y="6242670"/>
            <a:ext cx="12191997" cy="609599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Shape 81"/>
          <p:cNvSpPr txBox="1"/>
          <p:nvPr/>
        </p:nvSpPr>
        <p:spPr>
          <a:xfrm>
            <a:off x="172510" y="6521571"/>
            <a:ext cx="478367" cy="307736"/>
          </a:xfrm>
          <a:prstGeom prst="rect">
            <a:avLst/>
          </a:prstGeom>
          <a:noFill/>
          <a:ln>
            <a:noFill/>
          </a:ln>
        </p:spPr>
        <p:txBody>
          <a:bodyPr lIns="0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r>
              <a:rPr lang="id-ID" sz="1400"/>
              <a:t> </a:t>
            </a:r>
          </a:p>
        </p:txBody>
      </p:sp>
      <p:sp>
        <p:nvSpPr>
          <p:cNvPr id="82" name="Shape 82"/>
          <p:cNvSpPr txBox="1"/>
          <p:nvPr/>
        </p:nvSpPr>
        <p:spPr>
          <a:xfrm>
            <a:off x="733424" y="6548436"/>
            <a:ext cx="2190749" cy="254004"/>
          </a:xfrm>
          <a:prstGeom prst="rect">
            <a:avLst/>
          </a:prstGeom>
          <a:noFill/>
          <a:ln>
            <a:noFill/>
          </a:ln>
        </p:spPr>
        <p:txBody>
          <a:bodyPr lIns="0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r>
              <a:rPr lang="id-ID" sz="1051" b="0" i="0" u="none" strike="noStrike" cap="none" baseline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8/25/2014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69A8F-0D47-494C-B5D8-2BCDE4C1E80C}" type="datetimeFigureOut">
              <a:rPr lang="en-US"/>
              <a:pPr>
                <a:defRPr/>
              </a:pPr>
              <a:t>9/4/2017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77131-ED7B-4B8E-86C0-C95F8D2221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314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978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0" y="3244355"/>
            <a:ext cx="12191997" cy="36929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86835" y="1336419"/>
            <a:ext cx="11101916" cy="6412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pic>
        <p:nvPicPr>
          <p:cNvPr id="11" name="Shape 1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0" y="6248404"/>
            <a:ext cx="12191997" cy="60959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519879" y="6451888"/>
            <a:ext cx="47836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189" marR="0" indent="0" algn="l" rtl="0">
              <a:spcBef>
                <a:spcPts val="0"/>
              </a:spcBef>
              <a:defRPr/>
            </a:lvl2pPr>
            <a:lvl3pPr marL="914377" marR="0" indent="0" algn="l" rtl="0">
              <a:spcBef>
                <a:spcPts val="0"/>
              </a:spcBef>
              <a:defRPr/>
            </a:lvl3pPr>
            <a:lvl4pPr marL="1371566" marR="0" indent="0" algn="l" rtl="0">
              <a:spcBef>
                <a:spcPts val="0"/>
              </a:spcBef>
              <a:defRPr/>
            </a:lvl4pPr>
            <a:lvl5pPr marL="1828754" marR="0" indent="0" algn="l" rtl="0">
              <a:spcBef>
                <a:spcPts val="0"/>
              </a:spcBef>
              <a:defRPr/>
            </a:lvl5pPr>
            <a:lvl6pPr marL="2285943" marR="0" indent="0" algn="l" rtl="0">
              <a:spcBef>
                <a:spcPts val="0"/>
              </a:spcBef>
              <a:defRPr/>
            </a:lvl6pPr>
            <a:lvl7pPr marL="2743131" marR="0" indent="0" algn="l" rtl="0">
              <a:spcBef>
                <a:spcPts val="0"/>
              </a:spcBef>
              <a:defRPr/>
            </a:lvl7pPr>
            <a:lvl8pPr marL="3200320" marR="0" indent="0" algn="l" rtl="0">
              <a:spcBef>
                <a:spcPts val="0"/>
              </a:spcBef>
              <a:defRPr/>
            </a:lvl8pPr>
            <a:lvl9pPr marL="3657509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1080795" y="6451888"/>
            <a:ext cx="219074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189" marR="0" indent="0" algn="l" rtl="0">
              <a:spcBef>
                <a:spcPts val="0"/>
              </a:spcBef>
              <a:defRPr/>
            </a:lvl2pPr>
            <a:lvl3pPr marL="914377" marR="0" indent="0" algn="l" rtl="0">
              <a:spcBef>
                <a:spcPts val="0"/>
              </a:spcBef>
              <a:defRPr/>
            </a:lvl3pPr>
            <a:lvl4pPr marL="1371566" marR="0" indent="0" algn="l" rtl="0">
              <a:spcBef>
                <a:spcPts val="0"/>
              </a:spcBef>
              <a:defRPr/>
            </a:lvl4pPr>
            <a:lvl5pPr marL="1828754" marR="0" indent="0" algn="l" rtl="0">
              <a:spcBef>
                <a:spcPts val="0"/>
              </a:spcBef>
              <a:defRPr/>
            </a:lvl5pPr>
            <a:lvl6pPr marL="2285943" marR="0" indent="0" algn="l" rtl="0">
              <a:spcBef>
                <a:spcPts val="0"/>
              </a:spcBef>
              <a:defRPr/>
            </a:lvl6pPr>
            <a:lvl7pPr marL="2743131" marR="0" indent="0" algn="l" rtl="0">
              <a:spcBef>
                <a:spcPts val="0"/>
              </a:spcBef>
              <a:defRPr/>
            </a:lvl7pPr>
            <a:lvl8pPr marL="3200320" marR="0" indent="0" algn="l" rtl="0">
              <a:spcBef>
                <a:spcPts val="0"/>
              </a:spcBef>
              <a:defRPr/>
            </a:lvl8pPr>
            <a:lvl9pPr marL="3657509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/>
          <p:nvPr/>
        </p:nvSpPr>
        <p:spPr>
          <a:xfrm rot="-5400000">
            <a:off x="12884415" y="5910820"/>
            <a:ext cx="1709736" cy="1846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d-ID" sz="600" b="0" i="0" u="none" strike="noStrike" cap="none" baseline="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12-CRS-0106 REVISED 8 FEB 2013</a:t>
            </a:r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86835" y="1977656"/>
            <a:ext cx="11101916" cy="4054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6075" marR="0" indent="-140334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/>
            </a:lvl1pPr>
            <a:lvl2pPr marL="593725" marR="0" indent="-60325" algn="l" rtl="0"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/>
            </a:lvl2pPr>
            <a:lvl3pPr marL="822325" marR="0" indent="-73025" algn="l" rtl="0"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▪"/>
              <a:defRPr/>
            </a:lvl3pPr>
            <a:lvl4pPr marL="1050925" marR="0" indent="-85725" algn="l" rtl="0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/>
            </a:lvl4pPr>
            <a:lvl5pPr marL="1233488" marR="0" indent="-90487" algn="l" rtl="0"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Font typeface="Verdana"/>
              <a:buChar char="▪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9pPr>
          </a:lstStyle>
          <a:p>
            <a:endParaRPr/>
          </a:p>
        </p:txBody>
      </p:sp>
      <p:pic>
        <p:nvPicPr>
          <p:cNvPr id="16" name="Shape 16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5" y="0"/>
            <a:ext cx="12191991" cy="124777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4" r:id="rId5"/>
    <p:sldLayoutId id="2147483656" r:id="rId6"/>
    <p:sldLayoutId id="2147483658" r:id="rId7"/>
    <p:sldLayoutId id="2147483659" r:id="rId8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uyanto.staff.telkomuniversity.ac.id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suyanto@telkomuniversity.ac.id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0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4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1451374" y="1369608"/>
            <a:ext cx="10545753" cy="9540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>
              <a:lnSpc>
                <a:spcPct val="100000"/>
              </a:lnSpc>
              <a:buSzPct val="25000"/>
            </a:pPr>
            <a:r>
              <a:rPr lang="en-US" sz="2800" b="1" dirty="0" smtClean="0">
                <a:solidFill>
                  <a:srgbClr val="FF0000"/>
                </a:solidFill>
                <a:latin typeface="Verdana"/>
                <a:ea typeface="Verdana"/>
                <a:cs typeface="Verdana"/>
              </a:rPr>
              <a:t>CSH4313 </a:t>
            </a:r>
            <a:r>
              <a:rPr lang="en-US" sz="2800" b="1" dirty="0" err="1" smtClean="0">
                <a:solidFill>
                  <a:srgbClr val="FF0000"/>
                </a:solidFill>
                <a:latin typeface="Verdana"/>
                <a:ea typeface="Verdana"/>
                <a:cs typeface="Verdana"/>
              </a:rPr>
              <a:t>Kecerdasan</a:t>
            </a:r>
            <a:r>
              <a:rPr lang="en-US" sz="2800" b="1" dirty="0" smtClean="0">
                <a:solidFill>
                  <a:srgbClr val="FF0000"/>
                </a:solidFill>
                <a:latin typeface="Verdana"/>
                <a:ea typeface="Verdana"/>
                <a:cs typeface="Verdana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Verdana"/>
                <a:ea typeface="Verdana"/>
                <a:cs typeface="Verdana"/>
              </a:rPr>
              <a:t>Kolektif</a:t>
            </a:r>
            <a:r>
              <a:rPr lang="en-US" sz="2800" b="1" dirty="0" smtClean="0">
                <a:solidFill>
                  <a:srgbClr val="FF0000"/>
                </a:solidFill>
                <a:latin typeface="Verdana"/>
                <a:ea typeface="Verdana"/>
                <a:cs typeface="Verdana"/>
              </a:rPr>
              <a:t> (</a:t>
            </a:r>
            <a:r>
              <a:rPr lang="en-US" sz="2800" b="1" i="1" dirty="0">
                <a:solidFill>
                  <a:srgbClr val="FF0000"/>
                </a:solidFill>
                <a:latin typeface="Verdana"/>
                <a:ea typeface="Verdana"/>
                <a:cs typeface="Verdana"/>
              </a:rPr>
              <a:t>Swarm </a:t>
            </a:r>
            <a:r>
              <a:rPr lang="en-US" sz="2800" b="1" i="1" dirty="0" smtClean="0">
                <a:solidFill>
                  <a:srgbClr val="FF0000"/>
                </a:solidFill>
                <a:latin typeface="Verdana"/>
                <a:ea typeface="Verdana"/>
                <a:cs typeface="Verdana"/>
              </a:rPr>
              <a:t>Intelligence</a:t>
            </a:r>
            <a:r>
              <a:rPr lang="en-US" sz="2800" b="1" dirty="0" smtClean="0">
                <a:solidFill>
                  <a:srgbClr val="FF0000"/>
                </a:solidFill>
                <a:latin typeface="Verdana"/>
                <a:ea typeface="Verdana"/>
                <a:cs typeface="Verdana"/>
              </a:rPr>
              <a:t>)</a:t>
            </a:r>
            <a:r>
              <a:rPr lang="en-US" sz="2800" b="1" dirty="0">
                <a:solidFill>
                  <a:srgbClr val="FF0000"/>
                </a:solidFill>
                <a:latin typeface="Verdana"/>
                <a:ea typeface="Verdana"/>
                <a:cs typeface="Verdana"/>
              </a:rPr>
              <a:t/>
            </a:r>
            <a:br>
              <a:rPr lang="en-US" sz="2800" b="1" dirty="0">
                <a:solidFill>
                  <a:srgbClr val="FF0000"/>
                </a:solidFill>
                <a:latin typeface="Verdana"/>
                <a:ea typeface="Verdana"/>
                <a:cs typeface="Verdana"/>
              </a:rPr>
            </a:br>
            <a:r>
              <a:rPr lang="id-ID" sz="2800" b="1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Masalah Optimasi</a:t>
            </a:r>
            <a:endParaRPr lang="id-ID" sz="2800" b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5" name="Shape 85"/>
          <p:cNvSpPr txBox="1">
            <a:spLocks noGrp="1"/>
          </p:cNvSpPr>
          <p:nvPr>
            <p:ph type="subTitle" idx="1"/>
          </p:nvPr>
        </p:nvSpPr>
        <p:spPr>
          <a:xfrm>
            <a:off x="1646247" y="2632163"/>
            <a:ext cx="10545753" cy="36929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>
              <a:spcBef>
                <a:spcPts val="0"/>
              </a:spcBef>
              <a:buSzPct val="25000"/>
            </a:pPr>
            <a:r>
              <a:rPr lang="id-ID" sz="20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Semester G</a:t>
            </a:r>
            <a:r>
              <a:rPr lang="en-US" sz="2000" dirty="0" err="1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anjil</a:t>
            </a:r>
            <a:r>
              <a:rPr lang="en-US" sz="20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id-ID" sz="20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201</a:t>
            </a:r>
            <a:r>
              <a:rPr lang="en-US" sz="20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7</a:t>
            </a:r>
            <a:r>
              <a:rPr lang="id-ID" sz="20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/201</a:t>
            </a:r>
            <a:r>
              <a:rPr lang="en-US" sz="2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8</a:t>
            </a:r>
            <a:endParaRPr lang="id-ID" sz="20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6" name="Shape 86"/>
          <p:cNvSpPr txBox="1">
            <a:spLocks noGrp="1"/>
          </p:cNvSpPr>
          <p:nvPr>
            <p:ph type="body" idx="2"/>
          </p:nvPr>
        </p:nvSpPr>
        <p:spPr>
          <a:xfrm>
            <a:off x="4588067" y="3639584"/>
            <a:ext cx="6866668" cy="107717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>
              <a:buSzPct val="25000"/>
            </a:pPr>
            <a:r>
              <a:rPr lang="en-US" sz="16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Dr. </a:t>
            </a:r>
            <a:r>
              <a:rPr lang="en-US" sz="1600" dirty="0" err="1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Suyanto</a:t>
            </a:r>
            <a:r>
              <a:rPr lang="en-US" sz="16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S.T., M.Sc.</a:t>
            </a:r>
          </a:p>
          <a:p>
            <a:pPr>
              <a:buSzPct val="25000"/>
            </a:pPr>
            <a:r>
              <a:rPr lang="en-US" sz="16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Web: </a:t>
            </a:r>
            <a:r>
              <a:rPr lang="en-US" sz="16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  <a:hlinkClick r:id="rId3"/>
              </a:rPr>
              <a:t>http</a:t>
            </a:r>
            <a:r>
              <a:rPr lang="en-US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  <a:hlinkClick r:id="rId3"/>
              </a:rPr>
              <a:t>://</a:t>
            </a:r>
            <a:r>
              <a:rPr lang="en-US" sz="16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  <a:hlinkClick r:id="rId3"/>
              </a:rPr>
              <a:t>suyanto.staff.telkomuniversity.ac.id</a:t>
            </a:r>
            <a:endParaRPr lang="en-US" sz="1600" dirty="0" smtClean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>
              <a:buSzPct val="25000"/>
            </a:pPr>
            <a:r>
              <a:rPr lang="en-US" sz="16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Email: </a:t>
            </a:r>
            <a:r>
              <a:rPr lang="en-US" sz="16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  <a:hlinkClick r:id="rId4"/>
              </a:rPr>
              <a:t>suyanto@telkomuniversity.ac.id</a:t>
            </a:r>
            <a:endParaRPr lang="en-US" sz="1600" dirty="0" smtClean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>
              <a:buSzPct val="25000"/>
            </a:pPr>
            <a:r>
              <a:rPr lang="en-US" sz="16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HP/WA: +62 812 84512345</a:t>
            </a:r>
            <a:endParaRPr lang="id-ID" sz="16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7" name="Shape 87"/>
          <p:cNvSpPr txBox="1">
            <a:spLocks noGrp="1"/>
          </p:cNvSpPr>
          <p:nvPr>
            <p:ph type="dt" idx="10"/>
          </p:nvPr>
        </p:nvSpPr>
        <p:spPr>
          <a:xfrm>
            <a:off x="1080795" y="6507448"/>
            <a:ext cx="2190749" cy="254004"/>
          </a:xfrm>
          <a:prstGeom prst="rect">
            <a:avLst/>
          </a:prstGeom>
          <a:noFill/>
          <a:ln>
            <a:noFill/>
          </a:ln>
        </p:spPr>
        <p:txBody>
          <a:bodyPr lIns="0" tIns="45700" rIns="91425" bIns="45700" anchor="ctr" anchorCtr="0">
            <a:spAutoFit/>
          </a:bodyPr>
          <a:lstStyle/>
          <a:p>
            <a:pPr>
              <a:buSzPct val="25000"/>
            </a:pPr>
            <a:r>
              <a:rPr lang="id-ID" sz="1051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05</a:t>
            </a:r>
            <a:r>
              <a:rPr lang="en-US" sz="1051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-0</a:t>
            </a:r>
            <a:r>
              <a:rPr lang="id-ID" sz="1051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9</a:t>
            </a:r>
            <a:r>
              <a:rPr lang="en-US" sz="1051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-2017</a:t>
            </a:r>
            <a:endParaRPr lang="id-ID" sz="105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00" rIns="91425" bIns="45700" anchor="ctr" anchorCtr="0">
            <a:spAutoFit/>
          </a:bodyPr>
          <a:lstStyle/>
          <a:p>
            <a:pPr>
              <a:buSzPct val="25000"/>
            </a:pPr>
            <a:r>
              <a:rPr lang="id-ID" smtClean="0"/>
              <a:t> </a:t>
            </a:r>
            <a:endParaRPr lang="id-ID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2-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000" y="1668611"/>
            <a:ext cx="5724000" cy="4482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919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2-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000" y="1639118"/>
            <a:ext cx="5760000" cy="4511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770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2-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000" y="1600201"/>
            <a:ext cx="5760000" cy="4553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919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2-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000" y="1597644"/>
            <a:ext cx="5760000" cy="456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770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08"/>
          <p:cNvSpPr txBox="1">
            <a:spLocks/>
          </p:cNvSpPr>
          <p:nvPr/>
        </p:nvSpPr>
        <p:spPr>
          <a:xfrm>
            <a:off x="486835" y="1395448"/>
            <a:ext cx="11101916" cy="5231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</a:lstStyle>
          <a:p>
            <a:pPr>
              <a:buSzPct val="25000"/>
            </a:pPr>
            <a:r>
              <a:rPr lang="en-US" sz="2800" b="1" dirty="0" err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Optimasi</a:t>
            </a:r>
            <a:r>
              <a:rPr lang="en-US" sz="2800" b="1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Masalah</a:t>
            </a:r>
            <a:r>
              <a:rPr lang="en-US" sz="2800" b="1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Diskrit</a:t>
            </a:r>
            <a:endParaRPr lang="en-US" sz="2800" b="1" dirty="0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" name="Text Placeholder 1"/>
          <p:cNvSpPr txBox="1">
            <a:spLocks/>
          </p:cNvSpPr>
          <p:nvPr/>
        </p:nvSpPr>
        <p:spPr>
          <a:xfrm>
            <a:off x="487682" y="2009550"/>
            <a:ext cx="11101916" cy="4025490"/>
          </a:xfrm>
          <a:prstGeom prst="rect">
            <a:avLst/>
          </a:prstGeom>
        </p:spPr>
        <p:txBody>
          <a:bodyPr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4488" indent="-344488">
              <a:buFont typeface="Arial" pitchFamily="34" charset="0"/>
              <a:buChar char="•"/>
            </a:pPr>
            <a:r>
              <a:rPr lang="id-ID" sz="2400" i="1" dirty="0"/>
              <a:t>Knapsack </a:t>
            </a:r>
            <a:r>
              <a:rPr lang="id-ID" sz="2400" i="1" dirty="0" smtClean="0"/>
              <a:t>Problem </a:t>
            </a:r>
            <a:r>
              <a:rPr lang="id-ID" sz="2400" dirty="0" smtClean="0"/>
              <a:t>(KP)</a:t>
            </a:r>
          </a:p>
          <a:p>
            <a:pPr marL="344488" indent="-344488">
              <a:buFont typeface="Arial" pitchFamily="34" charset="0"/>
              <a:buChar char="•"/>
            </a:pPr>
            <a:r>
              <a:rPr lang="id-ID" sz="2400" i="1" dirty="0"/>
              <a:t>Sequence</a:t>
            </a:r>
            <a:r>
              <a:rPr lang="id-ID" sz="2400" dirty="0"/>
              <a:t> </a:t>
            </a:r>
            <a:r>
              <a:rPr lang="id-ID" sz="2400" i="1" dirty="0" smtClean="0"/>
              <a:t>Alignment </a:t>
            </a:r>
            <a:r>
              <a:rPr lang="id-ID" sz="2400" dirty="0" smtClean="0"/>
              <a:t>(SA)</a:t>
            </a:r>
          </a:p>
          <a:p>
            <a:pPr marL="344488" indent="-344488">
              <a:buFont typeface="Arial" pitchFamily="34" charset="0"/>
              <a:buChar char="•"/>
            </a:pPr>
            <a:r>
              <a:rPr lang="id-ID" sz="2400" i="1" dirty="0"/>
              <a:t>Traveling</a:t>
            </a:r>
            <a:r>
              <a:rPr lang="id-ID" sz="2400" dirty="0"/>
              <a:t> </a:t>
            </a:r>
            <a:r>
              <a:rPr lang="id-ID" sz="2400" i="1" dirty="0"/>
              <a:t>Salesman</a:t>
            </a:r>
            <a:r>
              <a:rPr lang="id-ID" sz="2400" dirty="0"/>
              <a:t> </a:t>
            </a:r>
            <a:r>
              <a:rPr lang="id-ID" sz="2400" i="1" dirty="0"/>
              <a:t>Problem</a:t>
            </a:r>
            <a:r>
              <a:rPr lang="id-ID" sz="2400" dirty="0"/>
              <a:t> (TSP</a:t>
            </a:r>
            <a:r>
              <a:rPr lang="id-ID" sz="2400" dirty="0" smtClean="0"/>
              <a:t>)</a:t>
            </a:r>
          </a:p>
          <a:p>
            <a:pPr marL="344488" indent="-344488">
              <a:buFont typeface="Arial" pitchFamily="34" charset="0"/>
              <a:buChar char="•"/>
            </a:pPr>
            <a:r>
              <a:rPr lang="id-ID" sz="2400" i="1" dirty="0"/>
              <a:t>Vehicle Routing Problem</a:t>
            </a:r>
            <a:r>
              <a:rPr lang="id-ID" sz="2400" dirty="0"/>
              <a:t> (VRP) </a:t>
            </a:r>
            <a:endParaRPr lang="id-ID" sz="2400" dirty="0" smtClean="0"/>
          </a:p>
          <a:p>
            <a:pPr marL="344488" indent="-344488">
              <a:buFont typeface="Arial" pitchFamily="34" charset="0"/>
              <a:buChar char="•"/>
            </a:pPr>
            <a:r>
              <a:rPr lang="id-ID" sz="2400" dirty="0" smtClean="0"/>
              <a:t>Cutting Stock Problem (CSP)</a:t>
            </a:r>
          </a:p>
          <a:p>
            <a:pPr marL="344488" indent="-344488">
              <a:buFont typeface="Arial" pitchFamily="34" charset="0"/>
              <a:buChar char="•"/>
            </a:pPr>
            <a:r>
              <a:rPr lang="id-ID" sz="2400" dirty="0" smtClean="0"/>
              <a:t>Job Shop Scheduling (JSS)</a:t>
            </a:r>
          </a:p>
          <a:p>
            <a:pPr marL="344488" indent="-344488">
              <a:buFont typeface="Arial" pitchFamily="34" charset="0"/>
              <a:buChar char="•"/>
            </a:pPr>
            <a:r>
              <a:rPr lang="id-ID" sz="2400" dirty="0" smtClean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156770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8450477"/>
              </p:ext>
            </p:extLst>
          </p:nvPr>
        </p:nvGraphicFramePr>
        <p:xfrm>
          <a:off x="1821635" y="2851921"/>
          <a:ext cx="8133525" cy="3224400"/>
        </p:xfrm>
        <a:graphic>
          <a:graphicData uri="http://schemas.openxmlformats.org/drawingml/2006/table">
            <a:tbl>
              <a:tblPr firstRow="1" firstCol="1" bandRow="1">
                <a:tableStyleId>{8CC1F72E-4AF8-4432-BF39-1D7B033C857F}</a:tableStyleId>
              </a:tblPr>
              <a:tblGrid>
                <a:gridCol w="959589"/>
                <a:gridCol w="2715006"/>
                <a:gridCol w="1335955"/>
                <a:gridCol w="1653424"/>
                <a:gridCol w="1469551"/>
              </a:tblGrid>
              <a:tr h="40305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2400" spc="0" dirty="0">
                          <a:effectLst/>
                        </a:rPr>
                        <a:t>Kode</a:t>
                      </a:r>
                      <a:endParaRPr lang="id-ID" sz="3600" spc="-30" dirty="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2400" spc="0" dirty="0">
                          <a:effectLst/>
                        </a:rPr>
                        <a:t>Nama objek</a:t>
                      </a:r>
                      <a:endParaRPr lang="id-ID" sz="3600" spc="-30" dirty="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2400" spc="0">
                          <a:effectLst/>
                        </a:rPr>
                        <a:t>Jumlah</a:t>
                      </a:r>
                      <a:endParaRPr lang="id-ID" sz="3600" spc="-3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2400" spc="0">
                          <a:effectLst/>
                        </a:rPr>
                        <a:t>Berat (kg)</a:t>
                      </a:r>
                      <a:endParaRPr lang="id-ID" sz="3600" spc="-3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2400" b="1" spc="0" dirty="0">
                          <a:effectLst/>
                        </a:rPr>
                        <a:t>Nilai</a:t>
                      </a:r>
                      <a:endParaRPr lang="id-ID" sz="3600" b="1" spc="-30" dirty="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305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2400" spc="0">
                          <a:effectLst/>
                        </a:rPr>
                        <a:t>b1</a:t>
                      </a:r>
                      <a:endParaRPr lang="id-ID" sz="3600" spc="-3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2400" spc="0">
                          <a:effectLst/>
                        </a:rPr>
                        <a:t>Kamera</a:t>
                      </a:r>
                      <a:endParaRPr lang="id-ID" sz="3600" spc="-3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2400" spc="0">
                          <a:effectLst/>
                        </a:rPr>
                        <a:t>1 unit</a:t>
                      </a:r>
                      <a:endParaRPr lang="id-ID" sz="3600" spc="-3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2400" spc="0">
                          <a:effectLst/>
                        </a:rPr>
                        <a:t>5</a:t>
                      </a:r>
                      <a:endParaRPr lang="id-ID" sz="3600" spc="-3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2400" spc="0">
                          <a:effectLst/>
                        </a:rPr>
                        <a:t>150</a:t>
                      </a:r>
                      <a:endParaRPr lang="id-ID" sz="3600" spc="-3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305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2400" spc="0">
                          <a:effectLst/>
                        </a:rPr>
                        <a:t>b2</a:t>
                      </a:r>
                      <a:endParaRPr lang="id-ID" sz="3600" spc="-3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2400" spc="0" dirty="0">
                          <a:effectLst/>
                        </a:rPr>
                        <a:t>Laptop</a:t>
                      </a:r>
                      <a:endParaRPr lang="id-ID" sz="3600" spc="-30" dirty="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2400" spc="0">
                          <a:effectLst/>
                        </a:rPr>
                        <a:t>1 unit</a:t>
                      </a:r>
                      <a:endParaRPr lang="id-ID" sz="3600" spc="-3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2400" spc="0">
                          <a:effectLst/>
                        </a:rPr>
                        <a:t>7</a:t>
                      </a:r>
                      <a:endParaRPr lang="id-ID" sz="3600" spc="-3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2400" spc="0">
                          <a:effectLst/>
                        </a:rPr>
                        <a:t>220</a:t>
                      </a:r>
                      <a:endParaRPr lang="id-ID" sz="3600" spc="-3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305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2400" spc="0">
                          <a:effectLst/>
                        </a:rPr>
                        <a:t>b3</a:t>
                      </a:r>
                      <a:endParaRPr lang="id-ID" sz="3600" spc="-3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2400" spc="0">
                          <a:effectLst/>
                        </a:rPr>
                        <a:t>Peralatan Mandi</a:t>
                      </a:r>
                      <a:endParaRPr lang="id-ID" sz="3600" spc="-3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2400" spc="0">
                          <a:effectLst/>
                        </a:rPr>
                        <a:t>1 paket</a:t>
                      </a:r>
                      <a:endParaRPr lang="id-ID" sz="3600" spc="-3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2400" spc="0">
                          <a:effectLst/>
                        </a:rPr>
                        <a:t>8</a:t>
                      </a:r>
                      <a:endParaRPr lang="id-ID" sz="3600" spc="-3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2400" spc="0">
                          <a:effectLst/>
                        </a:rPr>
                        <a:t>300</a:t>
                      </a:r>
                      <a:endParaRPr lang="id-ID" sz="3600" spc="-3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305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2400" spc="0">
                          <a:effectLst/>
                        </a:rPr>
                        <a:t>b4</a:t>
                      </a:r>
                      <a:endParaRPr lang="id-ID" sz="3600" spc="-3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2400" spc="0">
                          <a:effectLst/>
                        </a:rPr>
                        <a:t>Pakaian</a:t>
                      </a:r>
                      <a:endParaRPr lang="id-ID" sz="3600" spc="-3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2400" spc="0">
                          <a:effectLst/>
                        </a:rPr>
                        <a:t>1 paket</a:t>
                      </a:r>
                      <a:endParaRPr lang="id-ID" sz="3600" spc="-3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2400" spc="0">
                          <a:effectLst/>
                        </a:rPr>
                        <a:t>3</a:t>
                      </a:r>
                      <a:endParaRPr lang="id-ID" sz="3600" spc="-3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2400" spc="0">
                          <a:effectLst/>
                        </a:rPr>
                        <a:t>100</a:t>
                      </a:r>
                      <a:endParaRPr lang="id-ID" sz="3600" spc="-3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305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2400" spc="0">
                          <a:effectLst/>
                        </a:rPr>
                        <a:t>b5</a:t>
                      </a:r>
                      <a:endParaRPr lang="id-ID" sz="3600" spc="-3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2400" spc="0">
                          <a:effectLst/>
                        </a:rPr>
                        <a:t>Rempah-rempah</a:t>
                      </a:r>
                      <a:endParaRPr lang="id-ID" sz="3600" spc="-3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2400" spc="0">
                          <a:effectLst/>
                        </a:rPr>
                        <a:t>1 paket</a:t>
                      </a:r>
                      <a:endParaRPr lang="id-ID" sz="3600" spc="-3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2400" spc="0">
                          <a:effectLst/>
                        </a:rPr>
                        <a:t>9</a:t>
                      </a:r>
                      <a:endParaRPr lang="id-ID" sz="3600" spc="-3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2400" spc="0">
                          <a:effectLst/>
                        </a:rPr>
                        <a:t>100</a:t>
                      </a:r>
                      <a:endParaRPr lang="id-ID" sz="3600" spc="-3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305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2400" spc="0">
                          <a:effectLst/>
                        </a:rPr>
                        <a:t>b6</a:t>
                      </a:r>
                      <a:endParaRPr lang="id-ID" sz="3600" spc="-3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2400" spc="0">
                          <a:effectLst/>
                        </a:rPr>
                        <a:t>Rice Cooker</a:t>
                      </a:r>
                      <a:endParaRPr lang="id-ID" sz="3600" spc="-3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2400" spc="0">
                          <a:effectLst/>
                        </a:rPr>
                        <a:t>1 paket</a:t>
                      </a:r>
                      <a:endParaRPr lang="id-ID" sz="3600" spc="-3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2400" spc="0">
                          <a:effectLst/>
                        </a:rPr>
                        <a:t>4</a:t>
                      </a:r>
                      <a:endParaRPr lang="id-ID" sz="3600" spc="-3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2400" spc="0">
                          <a:effectLst/>
                        </a:rPr>
                        <a:t>40</a:t>
                      </a:r>
                      <a:endParaRPr lang="id-ID" sz="3600" spc="-3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305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2400" spc="0">
                          <a:effectLst/>
                        </a:rPr>
                        <a:t>b7</a:t>
                      </a:r>
                      <a:endParaRPr lang="id-ID" sz="3600" spc="-3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2400" spc="0">
                          <a:effectLst/>
                        </a:rPr>
                        <a:t>Buku</a:t>
                      </a:r>
                      <a:endParaRPr lang="id-ID" sz="3600" spc="-3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2400" spc="0">
                          <a:effectLst/>
                        </a:rPr>
                        <a:t>1 paket</a:t>
                      </a:r>
                      <a:endParaRPr lang="id-ID" sz="3600" spc="-3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2400" spc="0" dirty="0">
                          <a:effectLst/>
                        </a:rPr>
                        <a:t>13</a:t>
                      </a:r>
                      <a:endParaRPr lang="id-ID" sz="3600" spc="-30" dirty="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2400" spc="0" dirty="0">
                          <a:effectLst/>
                        </a:rPr>
                        <a:t>520</a:t>
                      </a:r>
                      <a:endParaRPr lang="id-ID" sz="3600" spc="-30" dirty="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Shape 108"/>
          <p:cNvSpPr txBox="1">
            <a:spLocks/>
          </p:cNvSpPr>
          <p:nvPr/>
        </p:nvSpPr>
        <p:spPr>
          <a:xfrm>
            <a:off x="486835" y="1395448"/>
            <a:ext cx="11101916" cy="5231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</a:lstStyle>
          <a:p>
            <a:pPr>
              <a:buSzPct val="25000"/>
            </a:pPr>
            <a:r>
              <a:rPr lang="id-ID" sz="2800" b="1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Knapsack Problem (KP)</a:t>
            </a:r>
            <a:endParaRPr lang="en-US" sz="2800" b="1" dirty="0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6835" y="2090758"/>
            <a:ext cx="111019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400" dirty="0" smtClean="0"/>
              <a:t>Pilih </a:t>
            </a:r>
            <a:r>
              <a:rPr lang="id-ID" sz="2400" dirty="0"/>
              <a:t>sejumlah barang </a:t>
            </a:r>
            <a:r>
              <a:rPr lang="id-ID" sz="2400" dirty="0" smtClean="0"/>
              <a:t>dengan </a:t>
            </a:r>
            <a:r>
              <a:rPr lang="id-ID" sz="2400" dirty="0"/>
              <a:t>total </a:t>
            </a:r>
            <a:r>
              <a:rPr lang="id-ID" sz="2400" dirty="0" smtClean="0"/>
              <a:t>nilai </a:t>
            </a:r>
            <a:r>
              <a:rPr lang="id-ID" sz="2400" b="1" dirty="0" smtClean="0"/>
              <a:t>tertinggi </a:t>
            </a:r>
            <a:r>
              <a:rPr lang="id-ID" sz="2400" dirty="0" smtClean="0"/>
              <a:t>dan berat maksimum </a:t>
            </a:r>
            <a:r>
              <a:rPr lang="id-ID" sz="2400" dirty="0"/>
              <a:t>20 kg?</a:t>
            </a: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380447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08"/>
          <p:cNvSpPr txBox="1">
            <a:spLocks/>
          </p:cNvSpPr>
          <p:nvPr/>
        </p:nvSpPr>
        <p:spPr>
          <a:xfrm>
            <a:off x="486835" y="1395448"/>
            <a:ext cx="11101916" cy="5231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</a:lstStyle>
          <a:p>
            <a:pPr>
              <a:buSzPct val="25000"/>
            </a:pPr>
            <a:r>
              <a:rPr lang="id-ID" sz="2800" b="1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Knapsack Problem (KP</a:t>
            </a:r>
            <a:r>
              <a:rPr lang="id-ID" sz="2800" b="1" dirty="0" smtClean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) dengan Greedy Algorithm</a:t>
            </a:r>
            <a:endParaRPr lang="en-US" sz="2800" b="1" dirty="0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3611877"/>
              </p:ext>
            </p:extLst>
          </p:nvPr>
        </p:nvGraphicFramePr>
        <p:xfrm>
          <a:off x="627047" y="2409481"/>
          <a:ext cx="8133525" cy="3224400"/>
        </p:xfrm>
        <a:graphic>
          <a:graphicData uri="http://schemas.openxmlformats.org/drawingml/2006/table">
            <a:tbl>
              <a:tblPr firstRow="1" firstCol="1" bandRow="1">
                <a:tableStyleId>{8CC1F72E-4AF8-4432-BF39-1D7B033C857F}</a:tableStyleId>
              </a:tblPr>
              <a:tblGrid>
                <a:gridCol w="959589"/>
                <a:gridCol w="2715006"/>
                <a:gridCol w="1335955"/>
                <a:gridCol w="1653424"/>
                <a:gridCol w="1469551"/>
              </a:tblGrid>
              <a:tr h="40305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2400" spc="0" dirty="0">
                          <a:effectLst/>
                        </a:rPr>
                        <a:t>Kode</a:t>
                      </a:r>
                      <a:endParaRPr lang="id-ID" sz="3600" spc="-30" dirty="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2400" spc="0" dirty="0">
                          <a:effectLst/>
                        </a:rPr>
                        <a:t>Nama objek</a:t>
                      </a:r>
                      <a:endParaRPr lang="id-ID" sz="3600" spc="-30" dirty="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2400" spc="0">
                          <a:effectLst/>
                        </a:rPr>
                        <a:t>Jumlah</a:t>
                      </a:r>
                      <a:endParaRPr lang="id-ID" sz="3600" spc="-3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2400" spc="0">
                          <a:effectLst/>
                        </a:rPr>
                        <a:t>Berat (kg)</a:t>
                      </a:r>
                      <a:endParaRPr lang="id-ID" sz="3600" spc="-3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2400" b="1" spc="0" dirty="0">
                          <a:effectLst/>
                        </a:rPr>
                        <a:t>Nilai</a:t>
                      </a:r>
                      <a:endParaRPr lang="id-ID" sz="3600" b="1" spc="-30" dirty="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305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2400" spc="0">
                          <a:effectLst/>
                        </a:rPr>
                        <a:t>b1</a:t>
                      </a:r>
                      <a:endParaRPr lang="id-ID" sz="3600" spc="-3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2400" spc="0">
                          <a:effectLst/>
                        </a:rPr>
                        <a:t>Kamera</a:t>
                      </a:r>
                      <a:endParaRPr lang="id-ID" sz="3600" spc="-3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2400" spc="0">
                          <a:effectLst/>
                        </a:rPr>
                        <a:t>1 unit</a:t>
                      </a:r>
                      <a:endParaRPr lang="id-ID" sz="3600" spc="-3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2400" spc="0">
                          <a:effectLst/>
                        </a:rPr>
                        <a:t>5</a:t>
                      </a:r>
                      <a:endParaRPr lang="id-ID" sz="3600" spc="-3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2400" spc="0">
                          <a:effectLst/>
                        </a:rPr>
                        <a:t>150</a:t>
                      </a:r>
                      <a:endParaRPr lang="id-ID" sz="3600" spc="-3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305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2400" spc="0">
                          <a:effectLst/>
                        </a:rPr>
                        <a:t>b2</a:t>
                      </a:r>
                      <a:endParaRPr lang="id-ID" sz="3600" spc="-3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2400" spc="0">
                          <a:effectLst/>
                        </a:rPr>
                        <a:t>Laptop</a:t>
                      </a:r>
                      <a:endParaRPr lang="id-ID" sz="3600" spc="-3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2400" spc="0">
                          <a:effectLst/>
                        </a:rPr>
                        <a:t>1 unit</a:t>
                      </a:r>
                      <a:endParaRPr lang="id-ID" sz="3600" spc="-3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2400" spc="0">
                          <a:effectLst/>
                        </a:rPr>
                        <a:t>7</a:t>
                      </a:r>
                      <a:endParaRPr lang="id-ID" sz="3600" spc="-3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2400" spc="0">
                          <a:effectLst/>
                        </a:rPr>
                        <a:t>220</a:t>
                      </a:r>
                      <a:endParaRPr lang="id-ID" sz="3600" spc="-3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305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2400" spc="0">
                          <a:effectLst/>
                        </a:rPr>
                        <a:t>b3</a:t>
                      </a:r>
                      <a:endParaRPr lang="id-ID" sz="3600" spc="-3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2400" spc="0">
                          <a:effectLst/>
                        </a:rPr>
                        <a:t>Peralatan Mandi</a:t>
                      </a:r>
                      <a:endParaRPr lang="id-ID" sz="3600" spc="-3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2400" spc="0">
                          <a:effectLst/>
                        </a:rPr>
                        <a:t>1 paket</a:t>
                      </a:r>
                      <a:endParaRPr lang="id-ID" sz="3600" spc="-3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2400" spc="0">
                          <a:effectLst/>
                        </a:rPr>
                        <a:t>8</a:t>
                      </a:r>
                      <a:endParaRPr lang="id-ID" sz="3600" spc="-3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2400" spc="0">
                          <a:effectLst/>
                        </a:rPr>
                        <a:t>300</a:t>
                      </a:r>
                      <a:endParaRPr lang="id-ID" sz="3600" spc="-3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305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2400" spc="0" dirty="0">
                          <a:effectLst/>
                        </a:rPr>
                        <a:t>b4</a:t>
                      </a:r>
                      <a:endParaRPr lang="id-ID" sz="3600" spc="-30" dirty="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2400" spc="0" dirty="0">
                          <a:effectLst/>
                        </a:rPr>
                        <a:t>Pakaian</a:t>
                      </a:r>
                      <a:endParaRPr lang="id-ID" sz="3600" spc="-30" dirty="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2400" spc="0">
                          <a:effectLst/>
                        </a:rPr>
                        <a:t>1 paket</a:t>
                      </a:r>
                      <a:endParaRPr lang="id-ID" sz="3600" spc="-3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2400" spc="0" dirty="0">
                          <a:effectLst/>
                        </a:rPr>
                        <a:t>3</a:t>
                      </a:r>
                      <a:endParaRPr lang="id-ID" sz="3600" spc="-30" dirty="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2400" spc="0" dirty="0">
                          <a:effectLst/>
                        </a:rPr>
                        <a:t>100</a:t>
                      </a:r>
                      <a:endParaRPr lang="id-ID" sz="3600" spc="-30" dirty="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</a:tr>
              <a:tr h="40305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2400" spc="0">
                          <a:effectLst/>
                        </a:rPr>
                        <a:t>b5</a:t>
                      </a:r>
                      <a:endParaRPr lang="id-ID" sz="3600" spc="-3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2400" spc="0">
                          <a:effectLst/>
                        </a:rPr>
                        <a:t>Rempah-rempah</a:t>
                      </a:r>
                      <a:endParaRPr lang="id-ID" sz="3600" spc="-3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2400" spc="0">
                          <a:effectLst/>
                        </a:rPr>
                        <a:t>1 paket</a:t>
                      </a:r>
                      <a:endParaRPr lang="id-ID" sz="3600" spc="-3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2400" spc="0">
                          <a:effectLst/>
                        </a:rPr>
                        <a:t>9</a:t>
                      </a:r>
                      <a:endParaRPr lang="id-ID" sz="3600" spc="-3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2400" spc="0">
                          <a:effectLst/>
                        </a:rPr>
                        <a:t>100</a:t>
                      </a:r>
                      <a:endParaRPr lang="id-ID" sz="3600" spc="-3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305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2400" spc="0" dirty="0">
                          <a:effectLst/>
                        </a:rPr>
                        <a:t>b6</a:t>
                      </a:r>
                      <a:endParaRPr lang="id-ID" sz="3600" spc="-30" dirty="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2400" spc="0" dirty="0">
                          <a:effectLst/>
                        </a:rPr>
                        <a:t>Rice Cooker</a:t>
                      </a:r>
                      <a:endParaRPr lang="id-ID" sz="3600" spc="-30" dirty="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2400" spc="0">
                          <a:effectLst/>
                        </a:rPr>
                        <a:t>1 paket</a:t>
                      </a:r>
                      <a:endParaRPr lang="id-ID" sz="3600" spc="-3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2400" spc="0">
                          <a:effectLst/>
                        </a:rPr>
                        <a:t>4</a:t>
                      </a:r>
                      <a:endParaRPr lang="id-ID" sz="3600" spc="-3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2400" spc="0" dirty="0">
                          <a:effectLst/>
                        </a:rPr>
                        <a:t>40</a:t>
                      </a:r>
                      <a:endParaRPr lang="id-ID" sz="3600" spc="-30" dirty="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</a:tr>
              <a:tr h="40305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2400" spc="0" dirty="0">
                          <a:effectLst/>
                        </a:rPr>
                        <a:t>b7</a:t>
                      </a:r>
                      <a:endParaRPr lang="id-ID" sz="3600" spc="-30" dirty="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2400" spc="0" dirty="0">
                          <a:effectLst/>
                        </a:rPr>
                        <a:t>Buku</a:t>
                      </a:r>
                      <a:endParaRPr lang="id-ID" sz="3600" spc="-30" dirty="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2400" spc="0" dirty="0">
                          <a:effectLst/>
                        </a:rPr>
                        <a:t>1 paket</a:t>
                      </a:r>
                      <a:endParaRPr lang="id-ID" sz="3600" spc="-30" dirty="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2400" spc="0" dirty="0">
                          <a:effectLst/>
                        </a:rPr>
                        <a:t>13</a:t>
                      </a:r>
                      <a:endParaRPr lang="id-ID" sz="3600" spc="-30" dirty="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2400" spc="0" dirty="0">
                          <a:effectLst/>
                        </a:rPr>
                        <a:t>520</a:t>
                      </a:r>
                      <a:endParaRPr lang="id-ID" sz="3600" spc="-30" dirty="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9124404" y="2380891"/>
            <a:ext cx="14649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3200" i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id-ID" sz="3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id-ID" sz="32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id-ID" sz="32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id-ID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9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08"/>
          <p:cNvSpPr txBox="1">
            <a:spLocks/>
          </p:cNvSpPr>
          <p:nvPr/>
        </p:nvSpPr>
        <p:spPr>
          <a:xfrm>
            <a:off x="486835" y="1395448"/>
            <a:ext cx="11101916" cy="5231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</a:lstStyle>
          <a:p>
            <a:pPr>
              <a:buSzPct val="25000"/>
            </a:pPr>
            <a:r>
              <a:rPr lang="id-ID" sz="2800" b="1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Knapsack Problem (KP</a:t>
            </a:r>
            <a:r>
              <a:rPr lang="id-ID" sz="2800" b="1" dirty="0" smtClean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) dengan Brute Force </a:t>
            </a:r>
            <a:endParaRPr lang="en-US" sz="2800" b="1" dirty="0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4011106"/>
              </p:ext>
            </p:extLst>
          </p:nvPr>
        </p:nvGraphicFramePr>
        <p:xfrm>
          <a:off x="592162" y="2135899"/>
          <a:ext cx="8183179" cy="4114800"/>
        </p:xfrm>
        <a:graphic>
          <a:graphicData uri="http://schemas.openxmlformats.org/drawingml/2006/table">
            <a:tbl>
              <a:tblPr firstRow="1" firstCol="1" bandRow="1">
                <a:tableStyleId>{8CC1F72E-4AF8-4432-BF39-1D7B033C857F}</a:tableStyleId>
              </a:tblPr>
              <a:tblGrid>
                <a:gridCol w="897638"/>
                <a:gridCol w="3390929"/>
                <a:gridCol w="1964492"/>
                <a:gridCol w="1930120"/>
              </a:tblGrid>
              <a:tr h="270562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 dirty="0">
                          <a:effectLst/>
                        </a:rPr>
                        <a:t>No</a:t>
                      </a:r>
                      <a:endParaRPr lang="id-ID" sz="2800" spc="-30" dirty="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>
                          <a:effectLst/>
                        </a:rPr>
                        <a:t>Calon Solusi</a:t>
                      </a:r>
                      <a:endParaRPr lang="id-ID" sz="2800" spc="-3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>
                          <a:effectLst/>
                        </a:rPr>
                        <a:t>Total Berat</a:t>
                      </a:r>
                      <a:endParaRPr lang="id-ID" sz="2800" spc="-3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>
                          <a:effectLst/>
                        </a:rPr>
                        <a:t>Total Nilai</a:t>
                      </a:r>
                      <a:endParaRPr lang="id-ID" sz="2800" spc="-3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0562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>
                          <a:effectLst/>
                        </a:rPr>
                        <a:t>1</a:t>
                      </a:r>
                      <a:endParaRPr lang="id-ID" sz="2800" spc="-3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>
                          <a:effectLst/>
                        </a:rPr>
                        <a:t>{b1}</a:t>
                      </a:r>
                      <a:endParaRPr lang="id-ID" sz="2800" spc="-3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>
                          <a:effectLst/>
                        </a:rPr>
                        <a:t>5</a:t>
                      </a:r>
                      <a:endParaRPr lang="id-ID" sz="2800" spc="-3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>
                          <a:effectLst/>
                        </a:rPr>
                        <a:t>150</a:t>
                      </a:r>
                      <a:endParaRPr lang="id-ID" sz="2800" spc="-3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0562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>
                          <a:effectLst/>
                        </a:rPr>
                        <a:t>2</a:t>
                      </a:r>
                      <a:endParaRPr lang="id-ID" sz="2800" spc="-3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>
                          <a:effectLst/>
                        </a:rPr>
                        <a:t>{b2}</a:t>
                      </a:r>
                      <a:endParaRPr lang="id-ID" sz="2800" spc="-3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>
                          <a:effectLst/>
                        </a:rPr>
                        <a:t>7</a:t>
                      </a:r>
                      <a:endParaRPr lang="id-ID" sz="2800" spc="-3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>
                          <a:effectLst/>
                        </a:rPr>
                        <a:t>220</a:t>
                      </a:r>
                      <a:endParaRPr lang="id-ID" sz="2800" spc="-3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0562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>
                          <a:effectLst/>
                        </a:rPr>
                        <a:t>...</a:t>
                      </a:r>
                      <a:endParaRPr lang="id-ID" sz="2800" spc="-3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>
                          <a:effectLst/>
                        </a:rPr>
                        <a:t>...</a:t>
                      </a:r>
                      <a:endParaRPr lang="id-ID" sz="2800" spc="-3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>
                          <a:effectLst/>
                        </a:rPr>
                        <a:t>...</a:t>
                      </a:r>
                      <a:endParaRPr lang="id-ID" sz="2800" spc="-3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>
                          <a:effectLst/>
                        </a:rPr>
                        <a:t>...</a:t>
                      </a:r>
                      <a:endParaRPr lang="id-ID" sz="2800" spc="-3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0562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>
                          <a:effectLst/>
                        </a:rPr>
                        <a:t>7</a:t>
                      </a:r>
                      <a:endParaRPr lang="id-ID" sz="2800" spc="-3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>
                          <a:effectLst/>
                        </a:rPr>
                        <a:t>{b7}</a:t>
                      </a:r>
                      <a:endParaRPr lang="id-ID" sz="2800" spc="-3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>
                          <a:effectLst/>
                        </a:rPr>
                        <a:t>13</a:t>
                      </a:r>
                      <a:endParaRPr lang="id-ID" sz="2800" spc="-3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>
                          <a:effectLst/>
                        </a:rPr>
                        <a:t>520</a:t>
                      </a:r>
                      <a:endParaRPr lang="id-ID" sz="2800" spc="-3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0562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>
                          <a:effectLst/>
                        </a:rPr>
                        <a:t>8</a:t>
                      </a:r>
                      <a:endParaRPr lang="id-ID" sz="2800" spc="-3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>
                          <a:effectLst/>
                        </a:rPr>
                        <a:t>{b1, b2}</a:t>
                      </a:r>
                      <a:endParaRPr lang="id-ID" sz="2800" spc="-3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>
                          <a:effectLst/>
                        </a:rPr>
                        <a:t>12</a:t>
                      </a:r>
                      <a:endParaRPr lang="id-ID" sz="2800" spc="-3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>
                          <a:effectLst/>
                        </a:rPr>
                        <a:t>370</a:t>
                      </a:r>
                      <a:endParaRPr lang="id-ID" sz="2800" spc="-3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0562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>
                          <a:effectLst/>
                        </a:rPr>
                        <a:t>9</a:t>
                      </a:r>
                      <a:endParaRPr lang="id-ID" sz="2800" spc="-3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>
                          <a:effectLst/>
                        </a:rPr>
                        <a:t>{b1, b3}</a:t>
                      </a:r>
                      <a:endParaRPr lang="id-ID" sz="2800" spc="-3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>
                          <a:effectLst/>
                        </a:rPr>
                        <a:t>13</a:t>
                      </a:r>
                      <a:endParaRPr lang="id-ID" sz="2800" spc="-3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>
                          <a:effectLst/>
                        </a:rPr>
                        <a:t>450</a:t>
                      </a:r>
                      <a:endParaRPr lang="id-ID" sz="2800" spc="-3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0562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>
                          <a:effectLst/>
                        </a:rPr>
                        <a:t>..</a:t>
                      </a:r>
                      <a:endParaRPr lang="id-ID" sz="2800" spc="-3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>
                          <a:effectLst/>
                        </a:rPr>
                        <a:t>...</a:t>
                      </a:r>
                      <a:endParaRPr lang="id-ID" sz="2800" spc="-3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>
                          <a:effectLst/>
                        </a:rPr>
                        <a:t>...</a:t>
                      </a:r>
                      <a:endParaRPr lang="id-ID" sz="2800" spc="-3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>
                          <a:effectLst/>
                        </a:rPr>
                        <a:t>...</a:t>
                      </a:r>
                      <a:endParaRPr lang="id-ID" sz="2800" spc="-3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0562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>
                          <a:effectLst/>
                        </a:rPr>
                        <a:t>28</a:t>
                      </a:r>
                      <a:endParaRPr lang="id-ID" sz="2800" spc="-3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>
                          <a:effectLst/>
                        </a:rPr>
                        <a:t>{b6, b7}</a:t>
                      </a:r>
                      <a:endParaRPr lang="id-ID" sz="2800" spc="-3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>
                          <a:effectLst/>
                        </a:rPr>
                        <a:t>17</a:t>
                      </a:r>
                      <a:endParaRPr lang="id-ID" sz="2800" spc="-3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>
                          <a:effectLst/>
                        </a:rPr>
                        <a:t>560</a:t>
                      </a:r>
                      <a:endParaRPr lang="id-ID" sz="2800" spc="-3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0562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>
                          <a:effectLst/>
                        </a:rPr>
                        <a:t>29</a:t>
                      </a:r>
                      <a:endParaRPr lang="id-ID" sz="2800" spc="-3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>
                          <a:effectLst/>
                        </a:rPr>
                        <a:t>{b1, b2, b3}</a:t>
                      </a:r>
                      <a:endParaRPr lang="id-ID" sz="2800" spc="-3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>
                          <a:effectLst/>
                        </a:rPr>
                        <a:t>20</a:t>
                      </a:r>
                      <a:endParaRPr lang="id-ID" sz="2800" spc="-3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>
                          <a:effectLst/>
                        </a:rPr>
                        <a:t>670</a:t>
                      </a:r>
                      <a:endParaRPr lang="id-ID" sz="2800" spc="-3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0562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>
                          <a:effectLst/>
                        </a:rPr>
                        <a:t>30</a:t>
                      </a:r>
                      <a:endParaRPr lang="id-ID" sz="2800" spc="-3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>
                          <a:effectLst/>
                        </a:rPr>
                        <a:t>{b1, b2, b4}</a:t>
                      </a:r>
                      <a:endParaRPr lang="id-ID" sz="2800" spc="-3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>
                          <a:effectLst/>
                        </a:rPr>
                        <a:t>15</a:t>
                      </a:r>
                      <a:endParaRPr lang="id-ID" sz="2800" spc="-3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>
                          <a:effectLst/>
                        </a:rPr>
                        <a:t>470</a:t>
                      </a:r>
                      <a:endParaRPr lang="id-ID" sz="2800" spc="-3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0562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>
                          <a:effectLst/>
                        </a:rPr>
                        <a:t>...</a:t>
                      </a:r>
                      <a:endParaRPr lang="id-ID" sz="2800" spc="-3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>
                          <a:effectLst/>
                        </a:rPr>
                        <a:t>...</a:t>
                      </a:r>
                      <a:endParaRPr lang="id-ID" sz="2800" spc="-3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>
                          <a:effectLst/>
                        </a:rPr>
                        <a:t>...</a:t>
                      </a:r>
                      <a:endParaRPr lang="id-ID" sz="2800" spc="-3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>
                          <a:effectLst/>
                        </a:rPr>
                        <a:t>...</a:t>
                      </a:r>
                      <a:endParaRPr lang="id-ID" sz="2800" spc="-3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0562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>
                          <a:effectLst/>
                        </a:rPr>
                        <a:t> </a:t>
                      </a:r>
                      <a:endParaRPr lang="id-ID" sz="2800" spc="-3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>
                          <a:effectLst/>
                        </a:rPr>
                        <a:t>{ b2, b7}</a:t>
                      </a:r>
                      <a:endParaRPr lang="id-ID" sz="2800" spc="-3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>
                          <a:effectLst/>
                        </a:rPr>
                        <a:t>20</a:t>
                      </a:r>
                      <a:endParaRPr lang="id-ID" sz="2800" spc="-3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 dirty="0">
                          <a:effectLst/>
                        </a:rPr>
                        <a:t>740</a:t>
                      </a:r>
                      <a:endParaRPr lang="id-ID" sz="2800" spc="-30" dirty="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</a:tr>
              <a:tr h="270562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>
                          <a:effectLst/>
                        </a:rPr>
                        <a:t>...</a:t>
                      </a:r>
                      <a:endParaRPr lang="id-ID" sz="2800" spc="-3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>
                          <a:effectLst/>
                        </a:rPr>
                        <a:t>...</a:t>
                      </a:r>
                      <a:endParaRPr lang="id-ID" sz="2800" spc="-3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>
                          <a:effectLst/>
                        </a:rPr>
                        <a:t>...</a:t>
                      </a:r>
                      <a:endParaRPr lang="id-ID" sz="2800" spc="-3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 dirty="0">
                          <a:effectLst/>
                        </a:rPr>
                        <a:t>...</a:t>
                      </a:r>
                      <a:endParaRPr lang="id-ID" sz="2800" spc="-30" dirty="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0562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>
                          <a:effectLst/>
                        </a:rPr>
                        <a:t>127</a:t>
                      </a:r>
                      <a:endParaRPr lang="id-ID" sz="2800" spc="-3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>
                          <a:effectLst/>
                        </a:rPr>
                        <a:t>{b1, b2, b3, b4, b5, b6, b7}</a:t>
                      </a:r>
                      <a:endParaRPr lang="id-ID" sz="2800" spc="-3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>
                          <a:effectLst/>
                        </a:rPr>
                        <a:t>37</a:t>
                      </a:r>
                      <a:endParaRPr lang="id-ID" sz="2800" spc="-3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1800" spc="0" dirty="0">
                          <a:effectLst/>
                        </a:rPr>
                        <a:t>1430</a:t>
                      </a:r>
                      <a:endParaRPr lang="id-ID" sz="2800" spc="-30" dirty="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4729503"/>
              </p:ext>
            </p:extLst>
          </p:nvPr>
        </p:nvGraphicFramePr>
        <p:xfrm>
          <a:off x="9129250" y="2153264"/>
          <a:ext cx="2332559" cy="9503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1" name="Equation" r:id="rId3" imgW="1028700" imgH="419100" progId="Equation.3">
                  <p:embed/>
                </p:oleObj>
              </mc:Choice>
              <mc:Fallback>
                <p:oleObj name="Equation" r:id="rId3" imgW="1028700" imgH="4191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29250" y="2153264"/>
                        <a:ext cx="2332559" cy="95030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9124404" y="3280542"/>
            <a:ext cx="14649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3200" i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id-ID" sz="3200" dirty="0">
                <a:latin typeface="Times New Roman" pitchFamily="18" charset="0"/>
                <a:cs typeface="Times New Roman" pitchFamily="18" charset="0"/>
              </a:rPr>
              <a:t>(2</a:t>
            </a:r>
            <a:r>
              <a:rPr lang="id-ID" sz="3200" i="1" baseline="300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id-ID" sz="3200" dirty="0">
                <a:latin typeface="Times New Roman" pitchFamily="18" charset="0"/>
                <a:cs typeface="Times New Roman" pitchFamily="18" charset="0"/>
              </a:rPr>
              <a:t>)</a:t>
            </a:r>
            <a:endParaRPr lang="id-ID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49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08"/>
          <p:cNvSpPr txBox="1">
            <a:spLocks/>
          </p:cNvSpPr>
          <p:nvPr/>
        </p:nvSpPr>
        <p:spPr>
          <a:xfrm>
            <a:off x="486835" y="1395448"/>
            <a:ext cx="11101916" cy="5231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</a:lstStyle>
          <a:p>
            <a:pPr>
              <a:buSzPct val="25000"/>
            </a:pPr>
            <a:r>
              <a:rPr lang="id-ID" sz="2800" b="1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Knapsack Problem </a:t>
            </a:r>
            <a:r>
              <a:rPr lang="id-ID" sz="2800" b="1" dirty="0" smtClean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dengan Dynamic Programming</a:t>
            </a:r>
            <a:endParaRPr lang="en-US" sz="2800" b="1" dirty="0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9458" name="Picture 2" descr="12-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75" y="2130272"/>
            <a:ext cx="8953141" cy="3916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9979810" y="2673278"/>
            <a:ext cx="14649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3200" i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id-ID" sz="3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id-ID" sz="3200" i="1" dirty="0" smtClean="0">
                <a:latin typeface="Times New Roman" pitchFamily="18" charset="0"/>
                <a:cs typeface="Times New Roman" pitchFamily="18" charset="0"/>
              </a:rPr>
              <a:t>nW</a:t>
            </a:r>
            <a:r>
              <a:rPr lang="id-ID" sz="3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2388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08"/>
          <p:cNvSpPr txBox="1">
            <a:spLocks/>
          </p:cNvSpPr>
          <p:nvPr/>
        </p:nvSpPr>
        <p:spPr>
          <a:xfrm>
            <a:off x="486835" y="1395448"/>
            <a:ext cx="11101916" cy="5231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</a:lstStyle>
          <a:p>
            <a:pPr>
              <a:buSzPct val="25000"/>
            </a:pPr>
            <a:r>
              <a:rPr lang="id-ID" sz="2800" b="1" i="1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Sequence Alignment</a:t>
            </a:r>
            <a:r>
              <a:rPr lang="id-ID" sz="2800" b="1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 (SA)</a:t>
            </a:r>
            <a:endParaRPr lang="en-US" sz="2800" b="1" dirty="0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3553" name="Picture 1" descr="12-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872" y="2091531"/>
            <a:ext cx="3592256" cy="4150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6394514"/>
              </p:ext>
            </p:extLst>
          </p:nvPr>
        </p:nvGraphicFramePr>
        <p:xfrm>
          <a:off x="9586452" y="2091532"/>
          <a:ext cx="1106892" cy="13005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4" name="Equation" r:id="rId4" imgW="380835" imgH="444307" progId="Equation.3">
                  <p:embed/>
                </p:oleObj>
              </mc:Choice>
              <mc:Fallback>
                <p:oleObj name="Equation" r:id="rId4" imgW="380835" imgH="444307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86452" y="2091532"/>
                        <a:ext cx="1106892" cy="130059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891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7635124"/>
              </p:ext>
            </p:extLst>
          </p:nvPr>
        </p:nvGraphicFramePr>
        <p:xfrm>
          <a:off x="3216000" y="3067668"/>
          <a:ext cx="5760000" cy="12617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Equation" r:id="rId3" imgW="1002865" imgH="215806" progId="Equation.3">
                  <p:embed/>
                </p:oleObj>
              </mc:Choice>
              <mc:Fallback>
                <p:oleObj name="Equation" r:id="rId3" imgW="1002865" imgH="215806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6000" y="3067668"/>
                        <a:ext cx="5760000" cy="126171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Shape 108"/>
          <p:cNvSpPr txBox="1">
            <a:spLocks/>
          </p:cNvSpPr>
          <p:nvPr/>
        </p:nvSpPr>
        <p:spPr>
          <a:xfrm>
            <a:off x="486835" y="1395448"/>
            <a:ext cx="11101916" cy="5231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</a:lstStyle>
          <a:p>
            <a:pPr>
              <a:buSzPct val="25000"/>
            </a:pPr>
            <a:r>
              <a:rPr lang="en-US" sz="2800" b="1" dirty="0" err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Optimasi</a:t>
            </a:r>
            <a:r>
              <a:rPr lang="en-US" sz="2800" b="1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Masalah</a:t>
            </a:r>
            <a:r>
              <a:rPr lang="en-US" sz="2800" b="1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id-ID" sz="2800" b="1" dirty="0" smtClean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Kontinu</a:t>
            </a:r>
            <a:endParaRPr lang="en-US" sz="2800" b="1" dirty="0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16942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08"/>
          <p:cNvSpPr txBox="1">
            <a:spLocks/>
          </p:cNvSpPr>
          <p:nvPr/>
        </p:nvSpPr>
        <p:spPr>
          <a:xfrm>
            <a:off x="486835" y="1395448"/>
            <a:ext cx="11101916" cy="5231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</a:lstStyle>
          <a:p>
            <a:pPr>
              <a:buSzPct val="25000"/>
            </a:pPr>
            <a:r>
              <a:rPr lang="id-ID" sz="2800" b="1" i="1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Sequence Alignment</a:t>
            </a:r>
            <a:r>
              <a:rPr lang="id-ID" sz="2800" b="1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 (SA)</a:t>
            </a:r>
            <a:endParaRPr lang="en-US" sz="2800" b="1" dirty="0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4578" name="Picture 2" descr="12-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852" y="2271251"/>
            <a:ext cx="4144297" cy="3319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649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08"/>
          <p:cNvSpPr txBox="1">
            <a:spLocks/>
          </p:cNvSpPr>
          <p:nvPr/>
        </p:nvSpPr>
        <p:spPr>
          <a:xfrm>
            <a:off x="486835" y="1395448"/>
            <a:ext cx="11101916" cy="5231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</a:lstStyle>
          <a:p>
            <a:pPr>
              <a:buSzPct val="25000"/>
            </a:pPr>
            <a:r>
              <a:rPr lang="id-ID" sz="2800" b="1" i="1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Sequence Alignment</a:t>
            </a:r>
            <a:r>
              <a:rPr lang="id-ID" sz="2800" b="1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 (SA)</a:t>
            </a:r>
            <a:endParaRPr lang="en-US" sz="2800" b="1" dirty="0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5602" name="Picture 2" descr="12-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000" y="2654705"/>
            <a:ext cx="7200000" cy="2185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348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08"/>
          <p:cNvSpPr txBox="1">
            <a:spLocks/>
          </p:cNvSpPr>
          <p:nvPr/>
        </p:nvSpPr>
        <p:spPr>
          <a:xfrm>
            <a:off x="486835" y="1395448"/>
            <a:ext cx="11101916" cy="5231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</a:lstStyle>
          <a:p>
            <a:pPr>
              <a:buSzPct val="25000"/>
            </a:pPr>
            <a:r>
              <a:rPr lang="id-ID" sz="2800" b="1" i="1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Sequence Alignment</a:t>
            </a:r>
            <a:r>
              <a:rPr lang="id-ID" sz="2800" b="1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 (SA)</a:t>
            </a:r>
            <a:endParaRPr lang="en-US" sz="2800" b="1" dirty="0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6626" name="Picture 2" descr="12-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864" y="2076244"/>
            <a:ext cx="3580273" cy="4184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070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08"/>
          <p:cNvSpPr txBox="1">
            <a:spLocks/>
          </p:cNvSpPr>
          <p:nvPr/>
        </p:nvSpPr>
        <p:spPr>
          <a:xfrm>
            <a:off x="486835" y="1395448"/>
            <a:ext cx="11101916" cy="5231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</a:lstStyle>
          <a:p>
            <a:pPr>
              <a:buSzPct val="25000"/>
            </a:pPr>
            <a:r>
              <a:rPr lang="id-ID" sz="2800" b="1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Traveling Salesman Problem (TSP)</a:t>
            </a:r>
            <a:endParaRPr lang="en-US" sz="2800" b="1" dirty="0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4338" name="Picture 2" descr="3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886" y="2120837"/>
            <a:ext cx="5172229" cy="4171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9388276" y="2382447"/>
            <a:ext cx="23366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id-ID" sz="28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id-ID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2800" dirty="0">
                <a:latin typeface="Times New Roman" pitchFamily="18" charset="0"/>
                <a:cs typeface="Times New Roman" pitchFamily="18" charset="0"/>
              </a:rPr>
              <a:t>- 1)! </a:t>
            </a:r>
            <a:endParaRPr lang="id-ID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31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4" name="Picture 2" descr="http://www.crpc.rice.edu/Images/TSP/tsp_sm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8734" y="2050710"/>
            <a:ext cx="7108723" cy="3906567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4348" y="4882400"/>
            <a:ext cx="4139381" cy="490236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13,509 cities in the US</a:t>
            </a:r>
            <a:endParaRPr lang="id-ID" sz="24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898748"/>
            <a:ext cx="1219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dirty="0" smtClean="0">
                <a:solidFill>
                  <a:srgbClr val="C00000"/>
                </a:solidFill>
              </a:rPr>
              <a:t>http://www.nsf.gov/pubs/2002/nsf0120/nsf0120_usa.html</a:t>
            </a:r>
            <a:endParaRPr lang="id-ID" dirty="0">
              <a:solidFill>
                <a:srgbClr val="C00000"/>
              </a:solidFill>
            </a:endParaRPr>
          </a:p>
        </p:txBody>
      </p:sp>
      <p:sp>
        <p:nvSpPr>
          <p:cNvPr id="5" name="Shape 108"/>
          <p:cNvSpPr txBox="1">
            <a:spLocks/>
          </p:cNvSpPr>
          <p:nvPr/>
        </p:nvSpPr>
        <p:spPr>
          <a:xfrm>
            <a:off x="486835" y="1395448"/>
            <a:ext cx="11101916" cy="5231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</a:lstStyle>
          <a:p>
            <a:pPr>
              <a:buSzPct val="25000"/>
            </a:pPr>
            <a:r>
              <a:rPr lang="id-ID" sz="2800" b="1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Traveling Salesman Problem (TSP)</a:t>
            </a:r>
            <a:endParaRPr lang="en-US" sz="2800" b="1" dirty="0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11363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984776"/>
            <a:ext cx="12192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1600" b="1" dirty="0" smtClean="0"/>
              <a:t>1,904,711-city</a:t>
            </a:r>
            <a:r>
              <a:rPr lang="id-ID" sz="1600" dirty="0" smtClean="0"/>
              <a:t> instance of locations, http://www.tsp.gatech.edu/world/images/world.anim5a.gif</a:t>
            </a:r>
            <a:endParaRPr lang="id-ID" sz="1600" dirty="0"/>
          </a:p>
        </p:txBody>
      </p:sp>
      <p:pic>
        <p:nvPicPr>
          <p:cNvPr id="191494" name="Picture 6" descr="Animated World Tou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8023" y="2286000"/>
            <a:ext cx="4275954" cy="3674805"/>
          </a:xfrm>
          <a:prstGeom prst="rect">
            <a:avLst/>
          </a:prstGeom>
          <a:noFill/>
        </p:spPr>
      </p:pic>
      <p:sp>
        <p:nvSpPr>
          <p:cNvPr id="4" name="Shape 108"/>
          <p:cNvSpPr txBox="1">
            <a:spLocks/>
          </p:cNvSpPr>
          <p:nvPr/>
        </p:nvSpPr>
        <p:spPr>
          <a:xfrm>
            <a:off x="486835" y="1395448"/>
            <a:ext cx="11101916" cy="5231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</a:lstStyle>
          <a:p>
            <a:pPr>
              <a:buSzPct val="25000"/>
            </a:pPr>
            <a:r>
              <a:rPr lang="id-ID" sz="2800" b="1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Traveling Salesman Problem (TSP)</a:t>
            </a:r>
            <a:endParaRPr lang="en-US" sz="2800" b="1" dirty="0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19950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Leonardo da Vinci&amp;#8217;s Mona Lisa as a 100,000-city instance of the traveling salesman problem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407" y="2168013"/>
            <a:ext cx="3877187" cy="387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hape 108"/>
          <p:cNvSpPr txBox="1">
            <a:spLocks/>
          </p:cNvSpPr>
          <p:nvPr/>
        </p:nvSpPr>
        <p:spPr>
          <a:xfrm>
            <a:off x="486835" y="1395448"/>
            <a:ext cx="11101916" cy="5231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</a:lstStyle>
          <a:p>
            <a:pPr>
              <a:buSzPct val="25000"/>
            </a:pPr>
            <a:r>
              <a:rPr lang="id-ID" sz="2800" b="1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Traveling Salesman Problem (TSP)</a:t>
            </a:r>
            <a:endParaRPr lang="en-US" sz="2800" b="1" dirty="0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6791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 result for vehicle routing probl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218236"/>
            <a:ext cx="48768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hape 108"/>
          <p:cNvSpPr txBox="1">
            <a:spLocks/>
          </p:cNvSpPr>
          <p:nvPr/>
        </p:nvSpPr>
        <p:spPr>
          <a:xfrm>
            <a:off x="486835" y="1395448"/>
            <a:ext cx="11101916" cy="5231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</a:lstStyle>
          <a:p>
            <a:pPr>
              <a:buSzPct val="25000"/>
            </a:pPr>
            <a:r>
              <a:rPr lang="id-ID" sz="2800" b="1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Vehicle Routing Problem (VRP</a:t>
            </a:r>
            <a:r>
              <a:rPr lang="id-ID" sz="2800" b="1" dirty="0" smtClean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)</a:t>
            </a:r>
            <a:endParaRPr lang="id-ID" sz="2800" b="1" dirty="0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15071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361" y="1600436"/>
            <a:ext cx="975360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46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vehicle routing probl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840" y="1962872"/>
            <a:ext cx="4036320" cy="444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574784" y="6052890"/>
            <a:ext cx="301396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100" dirty="0"/>
              <a:t>http://scialert.net/fulltext/?doi=ajie.2012.17.29</a:t>
            </a:r>
          </a:p>
        </p:txBody>
      </p:sp>
      <p:sp>
        <p:nvSpPr>
          <p:cNvPr id="7" name="Shape 108"/>
          <p:cNvSpPr txBox="1">
            <a:spLocks/>
          </p:cNvSpPr>
          <p:nvPr/>
        </p:nvSpPr>
        <p:spPr>
          <a:xfrm>
            <a:off x="486835" y="1395448"/>
            <a:ext cx="11101916" cy="5231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</a:lstStyle>
          <a:p>
            <a:pPr>
              <a:buSzPct val="25000"/>
            </a:pPr>
            <a:r>
              <a:rPr lang="id-ID" sz="2800" b="1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Vehicle Routing Problem (VRP</a:t>
            </a:r>
            <a:r>
              <a:rPr lang="id-ID" sz="2800" b="1" dirty="0" smtClean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)</a:t>
            </a:r>
            <a:endParaRPr lang="id-ID" sz="2800" b="1" dirty="0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10665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2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866" y="1845596"/>
            <a:ext cx="5772269" cy="43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416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me.utexas.edu/~jensen/ORMM/omie/computation/unit/routing/graphics/state_google_tsp2_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175" y="1556491"/>
            <a:ext cx="7599706" cy="4255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203956" y="5927777"/>
            <a:ext cx="38459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dirty="0"/>
              <a:t>https://www.qrcodematrix.com/vehicle-routing/</a:t>
            </a:r>
          </a:p>
        </p:txBody>
      </p:sp>
    </p:spTree>
    <p:extLst>
      <p:ext uri="{BB962C8B-B14F-4D97-AF65-F5344CB8AC3E}">
        <p14:creationId xmlns:p14="http://schemas.microsoft.com/office/powerpoint/2010/main" val="324508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73428" y="2394168"/>
            <a:ext cx="6604000" cy="3124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73428" y="5518368"/>
            <a:ext cx="6604000" cy="533400"/>
          </a:xfrm>
          <a:prstGeom prst="rect">
            <a:avLst/>
          </a:prstGeom>
        </p:spPr>
        <p:txBody>
          <a:bodyPr vert="horz" lIns="0" tIns="4572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15 cm</a:t>
            </a:r>
            <a:endParaRPr kumimoji="0" lang="id-ID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62228" y="2394168"/>
            <a:ext cx="711200" cy="3124200"/>
          </a:xfrm>
          <a:prstGeom prst="rect">
            <a:avLst/>
          </a:prstGeom>
        </p:spPr>
        <p:txBody>
          <a:bodyPr vert="vert270" lIns="0" tIns="4572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11 cm</a:t>
            </a:r>
            <a:endParaRPr kumimoji="0" lang="id-ID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73428" y="3460968"/>
            <a:ext cx="6604000" cy="914400"/>
          </a:xfrm>
          <a:prstGeom prst="rect">
            <a:avLst/>
          </a:prstGeom>
        </p:spPr>
        <p:txBody>
          <a:bodyPr vert="horz" lIns="0" tIns="4572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Awas 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Kertas ini mahal</a:t>
            </a:r>
            <a:endParaRPr kumimoji="0" lang="id-ID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7001973"/>
              </p:ext>
            </p:extLst>
          </p:nvPr>
        </p:nvGraphicFramePr>
        <p:xfrm>
          <a:off x="8081948" y="2698968"/>
          <a:ext cx="3781637" cy="1828800"/>
        </p:xfrm>
        <a:graphic>
          <a:graphicData uri="http://schemas.openxmlformats.org/drawingml/2006/table">
            <a:tbl>
              <a:tblPr/>
              <a:tblGrid>
                <a:gridCol w="797560"/>
                <a:gridCol w="2226733"/>
                <a:gridCol w="757344"/>
              </a:tblGrid>
              <a:tr h="3238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spc="-30" dirty="0">
                          <a:latin typeface="Book Antiqua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id-ID" sz="2000" spc="-30" dirty="0">
                          <a:latin typeface="Book Antiqua"/>
                          <a:ea typeface="Times New Roman"/>
                          <a:cs typeface="Times New Roman"/>
                        </a:rPr>
                        <a:t>o.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id-ID" sz="2000" spc="-30" dirty="0">
                          <a:latin typeface="Book Antiqua"/>
                          <a:ea typeface="Times New Roman"/>
                          <a:cs typeface="Times New Roman"/>
                        </a:rPr>
                        <a:t>Ukuran (cm</a:t>
                      </a:r>
                      <a:r>
                        <a:rPr lang="id-ID" sz="2000" spc="-30" baseline="30000" dirty="0">
                          <a:latin typeface="Book Antiqua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id-ID" sz="2000" spc="-30" dirty="0">
                          <a:latin typeface="Book Antiqua"/>
                          <a:ea typeface="Times New Roman"/>
                          <a:cs typeface="Times New Roman"/>
                        </a:rPr>
                        <a:t>)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id-ID" sz="2000" spc="-30" dirty="0" smtClean="0">
                          <a:latin typeface="Book Antiqua"/>
                          <a:ea typeface="Times New Roman"/>
                          <a:cs typeface="Times New Roman"/>
                        </a:rPr>
                        <a:t>Jml</a:t>
                      </a:r>
                      <a:endParaRPr lang="id-ID" sz="2000" spc="-30" dirty="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spc="-30">
                          <a:latin typeface="Book Antiqua"/>
                          <a:ea typeface="Times New Roman"/>
                          <a:cs typeface="Times New Roman"/>
                        </a:rPr>
                        <a:t>1</a:t>
                      </a:r>
                      <a:endParaRPr lang="id-ID" sz="20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spc="-30">
                          <a:latin typeface="Book Antiqua"/>
                          <a:ea typeface="Times New Roman"/>
                          <a:cs typeface="Times New Roman"/>
                        </a:rPr>
                        <a:t>5 x 5</a:t>
                      </a:r>
                      <a:endParaRPr lang="id-ID" sz="20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spc="-30">
                          <a:latin typeface="Book Antiqua"/>
                          <a:ea typeface="Times New Roman"/>
                          <a:cs typeface="Times New Roman"/>
                        </a:rPr>
                        <a:t>3</a:t>
                      </a:r>
                      <a:endParaRPr lang="id-ID" sz="20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spc="-30">
                          <a:latin typeface="Book Antiqua"/>
                          <a:ea typeface="Times New Roman"/>
                          <a:cs typeface="Times New Roman"/>
                        </a:rPr>
                        <a:t>2</a:t>
                      </a:r>
                      <a:endParaRPr lang="id-ID" sz="20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id-ID" sz="2000" spc="-30">
                          <a:latin typeface="Book Antiqua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en-US" sz="2000" spc="-30">
                          <a:latin typeface="Book Antiqua"/>
                          <a:ea typeface="Times New Roman"/>
                          <a:cs typeface="Times New Roman"/>
                        </a:rPr>
                        <a:t> x 6</a:t>
                      </a:r>
                      <a:endParaRPr lang="id-ID" sz="20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id-ID" sz="2000" spc="-30">
                          <a:latin typeface="Book Antiqua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en-US" sz="2000" spc="-30">
                          <a:latin typeface="Book Antiqua"/>
                          <a:ea typeface="Times New Roman"/>
                          <a:cs typeface="Times New Roman"/>
                        </a:rPr>
                        <a:t>3</a:t>
                      </a:r>
                      <a:endParaRPr lang="id-ID" sz="20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id-ID" sz="2000" spc="-30" dirty="0">
                          <a:latin typeface="Book Antiqua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2000" spc="-30" dirty="0">
                          <a:latin typeface="Book Antiqua"/>
                          <a:ea typeface="Times New Roman"/>
                          <a:cs typeface="Times New Roman"/>
                        </a:rPr>
                        <a:t> x 6</a:t>
                      </a:r>
                      <a:endParaRPr lang="id-ID" sz="2000" spc="-30" dirty="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id-ID" sz="2000" spc="-30" dirty="0">
                          <a:latin typeface="Book Antiqua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>
          <a:xfrm>
            <a:off x="7980348" y="2241768"/>
            <a:ext cx="3860800" cy="381000"/>
          </a:xfrm>
          <a:prstGeom prst="rect">
            <a:avLst/>
          </a:prstGeom>
        </p:spPr>
        <p:txBody>
          <a:bodyPr vert="horz" lIns="0" tIns="4572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Order potongan</a:t>
            </a:r>
            <a:endParaRPr kumimoji="0" lang="id-ID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8026068" y="5122128"/>
            <a:ext cx="4064000" cy="762000"/>
          </a:xfrm>
          <a:prstGeom prst="rect">
            <a:avLst/>
          </a:prstGeom>
        </p:spPr>
        <p:txBody>
          <a:bodyPr vert="horz" lIns="0" tIns="4572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Cari pola </a:t>
            </a:r>
            <a:r>
              <a:rPr kumimoji="0" lang="id-ID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potongan yang meminimasi sisa bahan?</a:t>
            </a:r>
            <a:endParaRPr kumimoji="0" lang="id-ID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Shape 108"/>
          <p:cNvSpPr txBox="1">
            <a:spLocks/>
          </p:cNvSpPr>
          <p:nvPr/>
        </p:nvSpPr>
        <p:spPr>
          <a:xfrm>
            <a:off x="486835" y="1395448"/>
            <a:ext cx="11101916" cy="5231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</a:lstStyle>
          <a:p>
            <a:pPr>
              <a:buSzPct val="25000"/>
            </a:pPr>
            <a:r>
              <a:rPr lang="id-ID" sz="2800" b="1" i="1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Cutting Stock Problem</a:t>
            </a:r>
            <a:r>
              <a:rPr lang="id-ID" sz="2800" b="1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 (CSP)</a:t>
            </a:r>
            <a:endParaRPr lang="en-US" sz="2800" b="1" dirty="0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16339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86703" y="1587909"/>
            <a:ext cx="7018594" cy="4532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9784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64581" y="1723116"/>
            <a:ext cx="7062839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0565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08"/>
          <p:cNvSpPr txBox="1">
            <a:spLocks/>
          </p:cNvSpPr>
          <p:nvPr/>
        </p:nvSpPr>
        <p:spPr>
          <a:xfrm>
            <a:off x="486835" y="1395448"/>
            <a:ext cx="11101916" cy="5231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</a:lstStyle>
          <a:p>
            <a:pPr>
              <a:buSzPct val="25000"/>
            </a:pPr>
            <a:r>
              <a:rPr lang="id-ID" sz="2800" b="1" i="1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Job Shop Scheduling</a:t>
            </a:r>
            <a:endParaRPr lang="en-US" sz="2800" b="1" dirty="0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7650" name="Picture 2" descr="Image result for Job Shop Schedul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00" y="3048952"/>
            <a:ext cx="10800000" cy="251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51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08"/>
          <p:cNvSpPr txBox="1">
            <a:spLocks/>
          </p:cNvSpPr>
          <p:nvPr/>
        </p:nvSpPr>
        <p:spPr>
          <a:xfrm>
            <a:off x="486835" y="1395448"/>
            <a:ext cx="11101916" cy="5231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</a:lstStyle>
          <a:p>
            <a:pPr>
              <a:buSzPct val="25000"/>
            </a:pPr>
            <a:r>
              <a:rPr lang="id-ID" sz="2800" b="1" i="1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Job Shop Scheduling</a:t>
            </a:r>
            <a:endParaRPr lang="en-US" sz="2800" b="1" dirty="0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4818" name="Picture 2" descr="Image result for Job Shop Schedul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600" y="1948124"/>
            <a:ext cx="5566800" cy="4351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991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2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360" y="1801346"/>
            <a:ext cx="5701281" cy="43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030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2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000" y="1769811"/>
            <a:ext cx="5760000" cy="4344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48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2-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000" y="1665748"/>
            <a:ext cx="5760000" cy="4440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370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2-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000" y="1742202"/>
            <a:ext cx="5760000" cy="4319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919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7818491"/>
              </p:ext>
            </p:extLst>
          </p:nvPr>
        </p:nvGraphicFramePr>
        <p:xfrm>
          <a:off x="3216000" y="2669458"/>
          <a:ext cx="5760000" cy="2050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8" name="Equation" r:id="rId3" imgW="1816100" imgH="647700" progId="Equation.3">
                  <p:embed/>
                </p:oleObj>
              </mc:Choice>
              <mc:Fallback>
                <p:oleObj name="Equation" r:id="rId3" imgW="1816100" imgH="6477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6000" y="2669458"/>
                        <a:ext cx="5760000" cy="20506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8919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 descr="2-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000" y="1874789"/>
            <a:ext cx="5760000" cy="4276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919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informatika_slid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5261</TotalTime>
  <Words>476</Words>
  <Application>Microsoft Office PowerPoint</Application>
  <PresentationFormat>Custom</PresentationFormat>
  <Paragraphs>202</Paragraphs>
  <Slides>36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template_informatika_slide</vt:lpstr>
      <vt:lpstr>Microsoft Equation 3.0</vt:lpstr>
      <vt:lpstr>CSH4313 Kecerdasan Kolektif (Swarm Intelligence) Masalah Optimasi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13,509 cities in the 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IFG412  Tugas Akhir I (Seminar Proposal) Pengantar Kuliah</dc:title>
  <cp:lastModifiedBy>lenovo</cp:lastModifiedBy>
  <cp:revision>76</cp:revision>
  <dcterms:modified xsi:type="dcterms:W3CDTF">2017-09-05T01:58:41Z</dcterms:modified>
</cp:coreProperties>
</file>