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7" r:id="rId1"/>
  </p:sldMasterIdLst>
  <p:notesMasterIdLst>
    <p:notesMasterId r:id="rId25"/>
  </p:notesMasterIdLst>
  <p:sldIdLst>
    <p:sldId id="256" r:id="rId2"/>
    <p:sldId id="338" r:id="rId3"/>
    <p:sldId id="339" r:id="rId4"/>
    <p:sldId id="302" r:id="rId5"/>
    <p:sldId id="303" r:id="rId6"/>
    <p:sldId id="316" r:id="rId7"/>
    <p:sldId id="317" r:id="rId8"/>
    <p:sldId id="350" r:id="rId9"/>
    <p:sldId id="348" r:id="rId10"/>
    <p:sldId id="343" r:id="rId11"/>
    <p:sldId id="344" r:id="rId12"/>
    <p:sldId id="345" r:id="rId13"/>
    <p:sldId id="346" r:id="rId14"/>
    <p:sldId id="347" r:id="rId15"/>
    <p:sldId id="340" r:id="rId16"/>
    <p:sldId id="336" r:id="rId17"/>
    <p:sldId id="335" r:id="rId18"/>
    <p:sldId id="337" r:id="rId19"/>
    <p:sldId id="341" r:id="rId20"/>
    <p:sldId id="342" r:id="rId21"/>
    <p:sldId id="349" r:id="rId22"/>
    <p:sldId id="291" r:id="rId23"/>
    <p:sldId id="276" r:id="rId24"/>
  </p:sldIdLst>
  <p:sldSz cx="12192000" cy="6858000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C1F72E-4AF8-4432-BF39-1D7B033C857F}">
  <a:tblStyle styleId="{8CC1F72E-4AF8-4432-BF39-1D7B033C857F}" styleName="Table_0"/>
  <a:tblStyle styleId="{69AE40EB-9DC2-447F-9560-EBB07DCEE94B}" styleName="Table_1"/>
  <a:tblStyle styleId="{10B66BF1-D510-432A-A824-B228871B3D69}" styleName="Table_2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438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084062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12028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38505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38505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38505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38505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38505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98971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 userDrawn="1"/>
        </p:nvSpPr>
        <p:spPr>
          <a:xfrm>
            <a:off x="7343334" y="0"/>
            <a:ext cx="4848666" cy="11816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Shape 18"/>
          <p:cNvPicPr preferRelativeResize="0"/>
          <p:nvPr/>
        </p:nvPicPr>
        <p:blipFill rotWithShape="1">
          <a:blip r:embed="rId2">
            <a:alphaModFix/>
          </a:blip>
          <a:srcRect r="17784" b="11855"/>
          <a:stretch/>
        </p:blipFill>
        <p:spPr>
          <a:xfrm>
            <a:off x="57861" y="3251531"/>
            <a:ext cx="5131559" cy="309467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1646246" y="1269244"/>
            <a:ext cx="10545753" cy="765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189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377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566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754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1646246" y="2227428"/>
            <a:ext cx="10545753" cy="4297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/>
            </a:lvl1pPr>
            <a:lvl2pPr marL="593710" marR="0" indent="-60324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2pPr>
            <a:lvl3pPr marL="822305" marR="0" indent="-73024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▪"/>
              <a:defRPr/>
            </a:lvl3pPr>
            <a:lvl4pPr marL="1050899" marR="0" indent="-85723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4pPr>
            <a:lvl5pPr marL="1233457" marR="0" indent="-90484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Font typeface="Verdana"/>
              <a:buChar char="▪"/>
              <a:defRPr/>
            </a:lvl5pPr>
            <a:lvl6pPr marL="2514537" marR="0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6pPr>
            <a:lvl7pPr marL="2971726" marR="0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7pPr>
            <a:lvl8pPr marL="3428914" marR="0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8pPr>
            <a:lvl9pPr marL="3886103" marR="0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2"/>
          </p:nvPr>
        </p:nvSpPr>
        <p:spPr>
          <a:xfrm>
            <a:off x="1646246" y="2875086"/>
            <a:ext cx="10557361" cy="3780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chemeClr val="dk1"/>
              </a:buClr>
              <a:buFont typeface="Verdan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1080795" y="6451888"/>
            <a:ext cx="219074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189" marR="0" indent="0" algn="l" rtl="0">
              <a:spcBef>
                <a:spcPts val="0"/>
              </a:spcBef>
              <a:defRPr/>
            </a:lvl2pPr>
            <a:lvl3pPr marL="914377" marR="0" indent="0" algn="l" rtl="0">
              <a:spcBef>
                <a:spcPts val="0"/>
              </a:spcBef>
              <a:defRPr/>
            </a:lvl3pPr>
            <a:lvl4pPr marL="1371566" marR="0" indent="0" algn="l" rtl="0">
              <a:spcBef>
                <a:spcPts val="0"/>
              </a:spcBef>
              <a:defRPr/>
            </a:lvl4pPr>
            <a:lvl5pPr marL="1828754" marR="0" indent="0" algn="l" rtl="0">
              <a:spcBef>
                <a:spcPts val="0"/>
              </a:spcBef>
              <a:defRPr/>
            </a:lvl5pPr>
            <a:lvl6pPr marL="2285943" marR="0" indent="0" algn="l" rtl="0">
              <a:spcBef>
                <a:spcPts val="0"/>
              </a:spcBef>
              <a:defRPr/>
            </a:lvl6pPr>
            <a:lvl7pPr marL="2743131" marR="0" indent="0" algn="l" rtl="0">
              <a:spcBef>
                <a:spcPts val="0"/>
              </a:spcBef>
              <a:defRPr/>
            </a:lvl7pPr>
            <a:lvl8pPr marL="3200320" marR="0" indent="0" algn="l" rtl="0">
              <a:spcBef>
                <a:spcPts val="0"/>
              </a:spcBef>
              <a:defRPr/>
            </a:lvl8pPr>
            <a:lvl9pPr marL="3657509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519879" y="6451888"/>
            <a:ext cx="47836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189" marR="0" indent="0" algn="l" rtl="0">
              <a:spcBef>
                <a:spcPts val="0"/>
              </a:spcBef>
              <a:defRPr/>
            </a:lvl2pPr>
            <a:lvl3pPr marL="914377" marR="0" indent="0" algn="l" rtl="0">
              <a:spcBef>
                <a:spcPts val="0"/>
              </a:spcBef>
              <a:defRPr/>
            </a:lvl3pPr>
            <a:lvl4pPr marL="1371566" marR="0" indent="0" algn="l" rtl="0">
              <a:spcBef>
                <a:spcPts val="0"/>
              </a:spcBef>
              <a:defRPr/>
            </a:lvl4pPr>
            <a:lvl5pPr marL="1828754" marR="0" indent="0" algn="l" rtl="0">
              <a:spcBef>
                <a:spcPts val="0"/>
              </a:spcBef>
              <a:defRPr/>
            </a:lvl5pPr>
            <a:lvl6pPr marL="2285943" marR="0" indent="0" algn="l" rtl="0">
              <a:spcBef>
                <a:spcPts val="0"/>
              </a:spcBef>
              <a:defRPr/>
            </a:lvl6pPr>
            <a:lvl7pPr marL="2743131" marR="0" indent="0" algn="l" rtl="0">
              <a:spcBef>
                <a:spcPts val="0"/>
              </a:spcBef>
              <a:defRPr/>
            </a:lvl7pPr>
            <a:lvl8pPr marL="3200320" marR="0" indent="0" algn="l" rtl="0">
              <a:spcBef>
                <a:spcPts val="0"/>
              </a:spcBef>
              <a:defRPr/>
            </a:lvl8pPr>
            <a:lvl9pPr marL="3657509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25" name="Shape 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2942" y="216581"/>
            <a:ext cx="4353103" cy="6486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2 Column Slid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99768" y="2009550"/>
            <a:ext cx="5380565" cy="40023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6066" indent="-140331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/>
            </a:lvl1pPr>
            <a:lvl2pPr marL="593710" indent="-60324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2pPr>
            <a:lvl3pPr marL="822305" indent="-73024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▪"/>
              <a:defRPr/>
            </a:lvl3pPr>
            <a:lvl4pPr marL="1050899" indent="-85723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4pPr>
            <a:lvl5pPr marL="1233457" indent="-90484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Font typeface="Verdana"/>
              <a:buChar char="▪"/>
              <a:defRPr/>
            </a:lvl5pPr>
            <a:lvl6pPr marL="2514537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6pPr>
            <a:lvl7pPr marL="2971726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7pPr>
            <a:lvl8pPr marL="3428914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8pPr>
            <a:lvl9pPr marL="3886103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6318484" y="2009550"/>
            <a:ext cx="5380565" cy="40023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6066" indent="-140331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/>
            </a:lvl1pPr>
            <a:lvl2pPr marL="593710" indent="-60324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2pPr>
            <a:lvl3pPr marL="822305" indent="-73024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▪"/>
              <a:defRPr/>
            </a:lvl3pPr>
            <a:lvl4pPr marL="1050899" indent="-85723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4pPr>
            <a:lvl5pPr marL="1233457" indent="-90484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Font typeface="Verdana"/>
              <a:buChar char="▪"/>
              <a:defRPr/>
            </a:lvl5pPr>
            <a:lvl6pPr marL="2514537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6pPr>
            <a:lvl7pPr marL="2971726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7pPr>
            <a:lvl8pPr marL="3428914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8pPr>
            <a:lvl9pPr marL="3886103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519879" y="6451888"/>
            <a:ext cx="47836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189" marR="0" indent="0" algn="l" rtl="0">
              <a:spcBef>
                <a:spcPts val="0"/>
              </a:spcBef>
              <a:defRPr/>
            </a:lvl2pPr>
            <a:lvl3pPr marL="914377" marR="0" indent="0" algn="l" rtl="0">
              <a:spcBef>
                <a:spcPts val="0"/>
              </a:spcBef>
              <a:defRPr/>
            </a:lvl3pPr>
            <a:lvl4pPr marL="1371566" marR="0" indent="0" algn="l" rtl="0">
              <a:spcBef>
                <a:spcPts val="0"/>
              </a:spcBef>
              <a:defRPr/>
            </a:lvl4pPr>
            <a:lvl5pPr marL="1828754" marR="0" indent="0" algn="l" rtl="0">
              <a:spcBef>
                <a:spcPts val="0"/>
              </a:spcBef>
              <a:defRPr/>
            </a:lvl5pPr>
            <a:lvl6pPr marL="2285943" marR="0" indent="0" algn="l" rtl="0">
              <a:spcBef>
                <a:spcPts val="0"/>
              </a:spcBef>
              <a:defRPr/>
            </a:lvl6pPr>
            <a:lvl7pPr marL="2743131" marR="0" indent="0" algn="l" rtl="0">
              <a:spcBef>
                <a:spcPts val="0"/>
              </a:spcBef>
              <a:defRPr/>
            </a:lvl7pPr>
            <a:lvl8pPr marL="3200320" marR="0" indent="0" algn="l" rtl="0">
              <a:spcBef>
                <a:spcPts val="0"/>
              </a:spcBef>
              <a:defRPr/>
            </a:lvl8pPr>
            <a:lvl9pPr marL="3657509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1080795" y="6451888"/>
            <a:ext cx="219074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189" marR="0" indent="0" algn="l" rtl="0">
              <a:spcBef>
                <a:spcPts val="0"/>
              </a:spcBef>
              <a:defRPr/>
            </a:lvl2pPr>
            <a:lvl3pPr marL="914377" marR="0" indent="0" algn="l" rtl="0">
              <a:spcBef>
                <a:spcPts val="0"/>
              </a:spcBef>
              <a:defRPr/>
            </a:lvl3pPr>
            <a:lvl4pPr marL="1371566" marR="0" indent="0" algn="l" rtl="0">
              <a:spcBef>
                <a:spcPts val="0"/>
              </a:spcBef>
              <a:defRPr/>
            </a:lvl4pPr>
            <a:lvl5pPr marL="1828754" marR="0" indent="0" algn="l" rtl="0">
              <a:spcBef>
                <a:spcPts val="0"/>
              </a:spcBef>
              <a:defRPr/>
            </a:lvl5pPr>
            <a:lvl6pPr marL="2285943" marR="0" indent="0" algn="l" rtl="0">
              <a:spcBef>
                <a:spcPts val="0"/>
              </a:spcBef>
              <a:defRPr/>
            </a:lvl6pPr>
            <a:lvl7pPr marL="2743131" marR="0" indent="0" algn="l" rtl="0">
              <a:spcBef>
                <a:spcPts val="0"/>
              </a:spcBef>
              <a:defRPr/>
            </a:lvl7pPr>
            <a:lvl8pPr marL="3200320" marR="0" indent="0" algn="l" rtl="0">
              <a:spcBef>
                <a:spcPts val="0"/>
              </a:spcBef>
              <a:defRPr/>
            </a:lvl8pPr>
            <a:lvl9pPr marL="3657509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/>
          <p:nvPr/>
        </p:nvSpPr>
        <p:spPr>
          <a:xfrm>
            <a:off x="0" y="1184823"/>
            <a:ext cx="12192000" cy="3692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86831" y="1336419"/>
            <a:ext cx="11212216" cy="6412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189" algn="l" rtl="0">
              <a:spcBef>
                <a:spcPts val="0"/>
              </a:spcBef>
              <a:spcAft>
                <a:spcPts val="0"/>
              </a:spcAft>
              <a:defRPr/>
            </a:lvl6pPr>
            <a:lvl7pPr marL="914377" algn="l" rtl="0">
              <a:spcBef>
                <a:spcPts val="0"/>
              </a:spcBef>
              <a:spcAft>
                <a:spcPts val="0"/>
              </a:spcAft>
              <a:defRPr/>
            </a:lvl7pPr>
            <a:lvl8pPr marL="1371566" algn="l" rtl="0">
              <a:spcBef>
                <a:spcPts val="0"/>
              </a:spcBef>
              <a:spcAft>
                <a:spcPts val="0"/>
              </a:spcAft>
              <a:defRPr/>
            </a:lvl8pPr>
            <a:lvl9pPr marL="1828754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3"/>
          </p:nvPr>
        </p:nvSpPr>
        <p:spPr>
          <a:xfrm>
            <a:off x="7224218" y="6451603"/>
            <a:ext cx="442103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r" rtl="0">
              <a:spcBef>
                <a:spcPts val="0"/>
              </a:spcBef>
              <a:buClr>
                <a:schemeClr val="lt1"/>
              </a:buClr>
              <a:buFont typeface="Verdan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 Slid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89184" y="1645919"/>
            <a:ext cx="5380328" cy="7898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ctr" rtl="0">
              <a:lnSpc>
                <a:spcPct val="115384"/>
              </a:lnSpc>
              <a:spcBef>
                <a:spcPts val="0"/>
              </a:spcBef>
              <a:buFont typeface="Verdana"/>
              <a:buNone/>
              <a:defRPr/>
            </a:lvl1pPr>
            <a:lvl2pPr marL="457189" indent="0" rtl="0">
              <a:spcBef>
                <a:spcPts val="0"/>
              </a:spcBef>
              <a:buFont typeface="Verdana"/>
              <a:buNone/>
              <a:defRPr/>
            </a:lvl2pPr>
            <a:lvl3pPr marL="914377" indent="0" rtl="0">
              <a:spcBef>
                <a:spcPts val="0"/>
              </a:spcBef>
              <a:buFont typeface="Verdana"/>
              <a:buNone/>
              <a:defRPr/>
            </a:lvl3pPr>
            <a:lvl4pPr marL="1371566" indent="0" rtl="0">
              <a:spcBef>
                <a:spcPts val="0"/>
              </a:spcBef>
              <a:buFont typeface="Verdana"/>
              <a:buNone/>
              <a:defRPr/>
            </a:lvl4pPr>
            <a:lvl5pPr marL="1828754" indent="0" rtl="0">
              <a:spcBef>
                <a:spcPts val="0"/>
              </a:spcBef>
              <a:buFont typeface="Verdana"/>
              <a:buNone/>
              <a:defRPr/>
            </a:lvl5pPr>
            <a:lvl6pPr marL="2285943" indent="0" rtl="0">
              <a:spcBef>
                <a:spcPts val="0"/>
              </a:spcBef>
              <a:buFont typeface="Verdana"/>
              <a:buNone/>
              <a:defRPr/>
            </a:lvl6pPr>
            <a:lvl7pPr marL="2743131" indent="0" rtl="0">
              <a:spcBef>
                <a:spcPts val="0"/>
              </a:spcBef>
              <a:buFont typeface="Verdana"/>
              <a:buNone/>
              <a:defRPr/>
            </a:lvl7pPr>
            <a:lvl8pPr marL="3200320" indent="0" rtl="0">
              <a:spcBef>
                <a:spcPts val="0"/>
              </a:spcBef>
              <a:buFont typeface="Verdana"/>
              <a:buNone/>
              <a:defRPr/>
            </a:lvl8pPr>
            <a:lvl9pPr marL="3657509" indent="0" rtl="0">
              <a:spcBef>
                <a:spcPts val="0"/>
              </a:spcBef>
              <a:buFont typeface="Verdana"/>
              <a:buNone/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6271683" y="1645919"/>
            <a:ext cx="5393500" cy="7898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ctr" rtl="0">
              <a:lnSpc>
                <a:spcPct val="115384"/>
              </a:lnSpc>
              <a:spcBef>
                <a:spcPts val="0"/>
              </a:spcBef>
              <a:buFont typeface="Verdana"/>
              <a:buNone/>
              <a:defRPr/>
            </a:lvl1pPr>
            <a:lvl2pPr marL="457189" indent="0" rtl="0">
              <a:spcBef>
                <a:spcPts val="0"/>
              </a:spcBef>
              <a:buFont typeface="Verdana"/>
              <a:buNone/>
              <a:defRPr/>
            </a:lvl2pPr>
            <a:lvl3pPr marL="914377" indent="0" rtl="0">
              <a:spcBef>
                <a:spcPts val="0"/>
              </a:spcBef>
              <a:buFont typeface="Verdana"/>
              <a:buNone/>
              <a:defRPr/>
            </a:lvl3pPr>
            <a:lvl4pPr marL="1371566" indent="0" rtl="0">
              <a:spcBef>
                <a:spcPts val="0"/>
              </a:spcBef>
              <a:buFont typeface="Verdana"/>
              <a:buNone/>
              <a:defRPr/>
            </a:lvl4pPr>
            <a:lvl5pPr marL="1828754" indent="0" rtl="0">
              <a:spcBef>
                <a:spcPts val="0"/>
              </a:spcBef>
              <a:buFont typeface="Verdana"/>
              <a:buNone/>
              <a:defRPr/>
            </a:lvl5pPr>
            <a:lvl6pPr marL="2285943" indent="0" rtl="0">
              <a:spcBef>
                <a:spcPts val="0"/>
              </a:spcBef>
              <a:buFont typeface="Verdana"/>
              <a:buNone/>
              <a:defRPr/>
            </a:lvl6pPr>
            <a:lvl7pPr marL="2743131" indent="0" rtl="0">
              <a:spcBef>
                <a:spcPts val="0"/>
              </a:spcBef>
              <a:buFont typeface="Verdana"/>
              <a:buNone/>
              <a:defRPr/>
            </a:lvl7pPr>
            <a:lvl8pPr marL="3200320" indent="0" rtl="0">
              <a:spcBef>
                <a:spcPts val="0"/>
              </a:spcBef>
              <a:buFont typeface="Verdana"/>
              <a:buNone/>
              <a:defRPr/>
            </a:lvl8pPr>
            <a:lvl9pPr marL="3657509" indent="0" rtl="0">
              <a:spcBef>
                <a:spcPts val="0"/>
              </a:spcBef>
              <a:buFont typeface="Verdana"/>
              <a:buNone/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3"/>
          </p:nvPr>
        </p:nvSpPr>
        <p:spPr>
          <a:xfrm>
            <a:off x="476249" y="2659066"/>
            <a:ext cx="5393267" cy="3352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6066" indent="-140331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/>
            </a:lvl1pPr>
            <a:lvl2pPr marL="593710" indent="-60324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2pPr>
            <a:lvl3pPr marL="822305" indent="-73024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▪"/>
              <a:defRPr/>
            </a:lvl3pPr>
            <a:lvl4pPr marL="1050899" indent="-85723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4pPr>
            <a:lvl5pPr marL="1233457" indent="-90484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Font typeface="Verdana"/>
              <a:buChar char="▪"/>
              <a:defRPr/>
            </a:lvl5pPr>
            <a:lvl6pPr marL="2514537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6pPr>
            <a:lvl7pPr marL="2971726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7pPr>
            <a:lvl8pPr marL="3428914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8pPr>
            <a:lvl9pPr marL="3886103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4"/>
          </p:nvPr>
        </p:nvSpPr>
        <p:spPr>
          <a:xfrm>
            <a:off x="6271684" y="2659066"/>
            <a:ext cx="5393267" cy="3352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6066" indent="-140331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/>
            </a:lvl1pPr>
            <a:lvl2pPr marL="593710" indent="-60324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2pPr>
            <a:lvl3pPr marL="822305" indent="-73024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▪"/>
              <a:defRPr/>
            </a:lvl3pPr>
            <a:lvl4pPr marL="1050899" indent="-85723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4pPr>
            <a:lvl5pPr marL="1233457" indent="-90484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Font typeface="Verdana"/>
              <a:buChar char="▪"/>
              <a:defRPr/>
            </a:lvl5pPr>
            <a:lvl6pPr marL="2514537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6pPr>
            <a:lvl7pPr marL="2971726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7pPr>
            <a:lvl8pPr marL="3428914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8pPr>
            <a:lvl9pPr marL="3886103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519879" y="6451888"/>
            <a:ext cx="47836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189" marR="0" indent="0" algn="l" rtl="0">
              <a:spcBef>
                <a:spcPts val="0"/>
              </a:spcBef>
              <a:defRPr/>
            </a:lvl2pPr>
            <a:lvl3pPr marL="914377" marR="0" indent="0" algn="l" rtl="0">
              <a:spcBef>
                <a:spcPts val="0"/>
              </a:spcBef>
              <a:defRPr/>
            </a:lvl3pPr>
            <a:lvl4pPr marL="1371566" marR="0" indent="0" algn="l" rtl="0">
              <a:spcBef>
                <a:spcPts val="0"/>
              </a:spcBef>
              <a:defRPr/>
            </a:lvl4pPr>
            <a:lvl5pPr marL="1828754" marR="0" indent="0" algn="l" rtl="0">
              <a:spcBef>
                <a:spcPts val="0"/>
              </a:spcBef>
              <a:defRPr/>
            </a:lvl5pPr>
            <a:lvl6pPr marL="2285943" marR="0" indent="0" algn="l" rtl="0">
              <a:spcBef>
                <a:spcPts val="0"/>
              </a:spcBef>
              <a:defRPr/>
            </a:lvl6pPr>
            <a:lvl7pPr marL="2743131" marR="0" indent="0" algn="l" rtl="0">
              <a:spcBef>
                <a:spcPts val="0"/>
              </a:spcBef>
              <a:defRPr/>
            </a:lvl7pPr>
            <a:lvl8pPr marL="3200320" marR="0" indent="0" algn="l" rtl="0">
              <a:spcBef>
                <a:spcPts val="0"/>
              </a:spcBef>
              <a:defRPr/>
            </a:lvl8pPr>
            <a:lvl9pPr marL="3657509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1080795" y="6451888"/>
            <a:ext cx="219074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189" marR="0" indent="0" algn="l" rtl="0">
              <a:spcBef>
                <a:spcPts val="0"/>
              </a:spcBef>
              <a:defRPr/>
            </a:lvl2pPr>
            <a:lvl3pPr marL="914377" marR="0" indent="0" algn="l" rtl="0">
              <a:spcBef>
                <a:spcPts val="0"/>
              </a:spcBef>
              <a:defRPr/>
            </a:lvl3pPr>
            <a:lvl4pPr marL="1371566" marR="0" indent="0" algn="l" rtl="0">
              <a:spcBef>
                <a:spcPts val="0"/>
              </a:spcBef>
              <a:defRPr/>
            </a:lvl4pPr>
            <a:lvl5pPr marL="1828754" marR="0" indent="0" algn="l" rtl="0">
              <a:spcBef>
                <a:spcPts val="0"/>
              </a:spcBef>
              <a:defRPr/>
            </a:lvl5pPr>
            <a:lvl6pPr marL="2285943" marR="0" indent="0" algn="l" rtl="0">
              <a:spcBef>
                <a:spcPts val="0"/>
              </a:spcBef>
              <a:defRPr/>
            </a:lvl6pPr>
            <a:lvl7pPr marL="2743131" marR="0" indent="0" algn="l" rtl="0">
              <a:spcBef>
                <a:spcPts val="0"/>
              </a:spcBef>
              <a:defRPr/>
            </a:lvl7pPr>
            <a:lvl8pPr marL="3200320" marR="0" indent="0" algn="l" rtl="0">
              <a:spcBef>
                <a:spcPts val="0"/>
              </a:spcBef>
              <a:defRPr/>
            </a:lvl8pPr>
            <a:lvl9pPr marL="3657509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/>
          <p:nvPr/>
        </p:nvSpPr>
        <p:spPr>
          <a:xfrm>
            <a:off x="0" y="1184823"/>
            <a:ext cx="12192000" cy="3692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body" idx="5"/>
          </p:nvPr>
        </p:nvSpPr>
        <p:spPr>
          <a:xfrm>
            <a:off x="7224218" y="6451603"/>
            <a:ext cx="442103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r" rtl="0">
              <a:spcBef>
                <a:spcPts val="0"/>
              </a:spcBef>
              <a:buClr>
                <a:schemeClr val="lt1"/>
              </a:buClr>
              <a:buFont typeface="Verdan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, 1 Content Slid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238051" y="2009550"/>
            <a:ext cx="5380565" cy="40023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6066" indent="-140331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/>
            </a:lvl1pPr>
            <a:lvl2pPr marL="593710" indent="-60324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2pPr>
            <a:lvl3pPr marL="822305" indent="-73024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▪"/>
              <a:defRPr/>
            </a:lvl3pPr>
            <a:lvl4pPr marL="1050899" indent="-85723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4pPr>
            <a:lvl5pPr marL="1233457" indent="-90484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Font typeface="Verdana"/>
              <a:buChar char="▪"/>
              <a:defRPr/>
            </a:lvl5pPr>
            <a:lvl6pPr marL="2514537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6pPr>
            <a:lvl7pPr marL="2971726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7pPr>
            <a:lvl8pPr marL="3428914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8pPr>
            <a:lvl9pPr marL="3886103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9pPr>
          </a:lstStyle>
          <a:p>
            <a:endParaRPr/>
          </a:p>
        </p:txBody>
      </p:sp>
      <p:sp>
        <p:nvSpPr>
          <p:cNvPr id="58" name="Shape 58"/>
          <p:cNvSpPr>
            <a:spLocks noGrp="1"/>
          </p:cNvSpPr>
          <p:nvPr>
            <p:ph type="pic" idx="2"/>
          </p:nvPr>
        </p:nvSpPr>
        <p:spPr>
          <a:xfrm>
            <a:off x="486835" y="2009550"/>
            <a:ext cx="5329767" cy="4002312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519879" y="6451888"/>
            <a:ext cx="47836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189" marR="0" indent="0" algn="l" rtl="0">
              <a:spcBef>
                <a:spcPts val="0"/>
              </a:spcBef>
              <a:defRPr/>
            </a:lvl2pPr>
            <a:lvl3pPr marL="914377" marR="0" indent="0" algn="l" rtl="0">
              <a:spcBef>
                <a:spcPts val="0"/>
              </a:spcBef>
              <a:defRPr/>
            </a:lvl3pPr>
            <a:lvl4pPr marL="1371566" marR="0" indent="0" algn="l" rtl="0">
              <a:spcBef>
                <a:spcPts val="0"/>
              </a:spcBef>
              <a:defRPr/>
            </a:lvl4pPr>
            <a:lvl5pPr marL="1828754" marR="0" indent="0" algn="l" rtl="0">
              <a:spcBef>
                <a:spcPts val="0"/>
              </a:spcBef>
              <a:defRPr/>
            </a:lvl5pPr>
            <a:lvl6pPr marL="2285943" marR="0" indent="0" algn="l" rtl="0">
              <a:spcBef>
                <a:spcPts val="0"/>
              </a:spcBef>
              <a:defRPr/>
            </a:lvl6pPr>
            <a:lvl7pPr marL="2743131" marR="0" indent="0" algn="l" rtl="0">
              <a:spcBef>
                <a:spcPts val="0"/>
              </a:spcBef>
              <a:defRPr/>
            </a:lvl7pPr>
            <a:lvl8pPr marL="3200320" marR="0" indent="0" algn="l" rtl="0">
              <a:spcBef>
                <a:spcPts val="0"/>
              </a:spcBef>
              <a:defRPr/>
            </a:lvl8pPr>
            <a:lvl9pPr marL="3657509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1080795" y="6451888"/>
            <a:ext cx="219074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189" marR="0" indent="0" algn="l" rtl="0">
              <a:spcBef>
                <a:spcPts val="0"/>
              </a:spcBef>
              <a:defRPr/>
            </a:lvl2pPr>
            <a:lvl3pPr marL="914377" marR="0" indent="0" algn="l" rtl="0">
              <a:spcBef>
                <a:spcPts val="0"/>
              </a:spcBef>
              <a:defRPr/>
            </a:lvl3pPr>
            <a:lvl4pPr marL="1371566" marR="0" indent="0" algn="l" rtl="0">
              <a:spcBef>
                <a:spcPts val="0"/>
              </a:spcBef>
              <a:defRPr/>
            </a:lvl4pPr>
            <a:lvl5pPr marL="1828754" marR="0" indent="0" algn="l" rtl="0">
              <a:spcBef>
                <a:spcPts val="0"/>
              </a:spcBef>
              <a:defRPr/>
            </a:lvl5pPr>
            <a:lvl6pPr marL="2285943" marR="0" indent="0" algn="l" rtl="0">
              <a:spcBef>
                <a:spcPts val="0"/>
              </a:spcBef>
              <a:defRPr/>
            </a:lvl6pPr>
            <a:lvl7pPr marL="2743131" marR="0" indent="0" algn="l" rtl="0">
              <a:spcBef>
                <a:spcPts val="0"/>
              </a:spcBef>
              <a:defRPr/>
            </a:lvl7pPr>
            <a:lvl8pPr marL="3200320" marR="0" indent="0" algn="l" rtl="0">
              <a:spcBef>
                <a:spcPts val="0"/>
              </a:spcBef>
              <a:defRPr/>
            </a:lvl8pPr>
            <a:lvl9pPr marL="3657509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/>
          <p:nvPr/>
        </p:nvSpPr>
        <p:spPr>
          <a:xfrm>
            <a:off x="0" y="1184823"/>
            <a:ext cx="12192000" cy="3692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86835" y="1336419"/>
            <a:ext cx="11101916" cy="6412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189" algn="l" rtl="0">
              <a:spcBef>
                <a:spcPts val="0"/>
              </a:spcBef>
              <a:spcAft>
                <a:spcPts val="0"/>
              </a:spcAft>
              <a:defRPr/>
            </a:lvl6pPr>
            <a:lvl7pPr marL="914377" algn="l" rtl="0">
              <a:spcBef>
                <a:spcPts val="0"/>
              </a:spcBef>
              <a:spcAft>
                <a:spcPts val="0"/>
              </a:spcAft>
              <a:defRPr/>
            </a:lvl7pPr>
            <a:lvl8pPr marL="1371566" algn="l" rtl="0">
              <a:spcBef>
                <a:spcPts val="0"/>
              </a:spcBef>
              <a:spcAft>
                <a:spcPts val="0"/>
              </a:spcAft>
              <a:defRPr/>
            </a:lvl8pPr>
            <a:lvl9pPr marL="1828754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3"/>
          </p:nvPr>
        </p:nvSpPr>
        <p:spPr>
          <a:xfrm>
            <a:off x="7224218" y="6451603"/>
            <a:ext cx="442103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r" rtl="0">
              <a:spcBef>
                <a:spcPts val="0"/>
              </a:spcBef>
              <a:buClr>
                <a:schemeClr val="lt1"/>
              </a:buClr>
              <a:buFont typeface="Verdan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anks Slid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/>
        </p:nvSpPr>
        <p:spPr>
          <a:xfrm>
            <a:off x="579398" y="5087332"/>
            <a:ext cx="11101916" cy="9232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d-ID" sz="5400" b="1" i="0" u="none" strike="noStrike" cap="none" baseline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</a:p>
        </p:txBody>
      </p:sp>
      <p:sp>
        <p:nvSpPr>
          <p:cNvPr id="66" name="Shape 66"/>
          <p:cNvSpPr/>
          <p:nvPr/>
        </p:nvSpPr>
        <p:spPr>
          <a:xfrm>
            <a:off x="-649" y="4533163"/>
            <a:ext cx="12189231" cy="36929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7" name="Shape 67"/>
          <p:cNvPicPr preferRelativeResize="0"/>
          <p:nvPr/>
        </p:nvPicPr>
        <p:blipFill rotWithShape="1">
          <a:blip r:embed="rId2">
            <a:alphaModFix/>
          </a:blip>
          <a:srcRect t="17910" b="13980"/>
          <a:stretch/>
        </p:blipFill>
        <p:spPr>
          <a:xfrm>
            <a:off x="-3420" y="0"/>
            <a:ext cx="12192000" cy="4670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858" y="142945"/>
            <a:ext cx="4052244" cy="603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gradFill>
          <a:gsLst>
            <a:gs pos="0">
              <a:schemeClr val="lt1"/>
            </a:gs>
            <a:gs pos="100000">
              <a:srgbClr val="94949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1828802" y="2743200"/>
            <a:ext cx="9497484" cy="1673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chemeClr val="dk2"/>
              </a:buClr>
              <a:buFont typeface="Verdana"/>
              <a:buNone/>
              <a:defRPr/>
            </a:lvl1pPr>
            <a:lvl2pPr rtl="0">
              <a:spcBef>
                <a:spcPts val="0"/>
              </a:spcBef>
              <a:buClr>
                <a:srgbClr val="888888"/>
              </a:buClr>
              <a:buFont typeface="Verdana"/>
              <a:buNone/>
              <a:defRPr/>
            </a:lvl2pPr>
            <a:lvl3pPr rtl="0">
              <a:spcBef>
                <a:spcPts val="0"/>
              </a:spcBef>
              <a:buClr>
                <a:srgbClr val="888888"/>
              </a:buClr>
              <a:buFont typeface="Verdana"/>
              <a:buNone/>
              <a:defRPr/>
            </a:lvl3pPr>
            <a:lvl4pPr rtl="0">
              <a:spcBef>
                <a:spcPts val="0"/>
              </a:spcBef>
              <a:buClr>
                <a:srgbClr val="888888"/>
              </a:buClr>
              <a:buFont typeface="Verdana"/>
              <a:buNone/>
              <a:defRPr/>
            </a:lvl4pPr>
            <a:lvl5pPr rtl="0">
              <a:spcBef>
                <a:spcPts val="0"/>
              </a:spcBef>
              <a:buClr>
                <a:srgbClr val="888888"/>
              </a:buClr>
              <a:buFont typeface="Verdana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/>
          <p:nvPr/>
        </p:nvSpPr>
        <p:spPr>
          <a:xfrm>
            <a:off x="0" y="1910855"/>
            <a:ext cx="12192000" cy="3692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1828802" y="1600203"/>
            <a:ext cx="10159999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rgbClr val="FFFFFF"/>
              </a:buClr>
              <a:buFont typeface="Verdan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79" name="Shape 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" y="0"/>
            <a:ext cx="12191991" cy="1247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" y="6242670"/>
            <a:ext cx="12191997" cy="609599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/>
          <p:nvPr/>
        </p:nvSpPr>
        <p:spPr>
          <a:xfrm>
            <a:off x="172510" y="6521571"/>
            <a:ext cx="478367" cy="307736"/>
          </a:xfrm>
          <a:prstGeom prst="rect">
            <a:avLst/>
          </a:prstGeom>
          <a:noFill/>
          <a:ln>
            <a:noFill/>
          </a:ln>
        </p:spPr>
        <p:txBody>
          <a:bodyPr lIns="0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id-ID" sz="1400"/>
              <a:t> </a:t>
            </a:r>
          </a:p>
        </p:txBody>
      </p:sp>
      <p:sp>
        <p:nvSpPr>
          <p:cNvPr id="82" name="Shape 82"/>
          <p:cNvSpPr txBox="1"/>
          <p:nvPr/>
        </p:nvSpPr>
        <p:spPr>
          <a:xfrm>
            <a:off x="733424" y="6548436"/>
            <a:ext cx="2190749" cy="254004"/>
          </a:xfrm>
          <a:prstGeom prst="rect">
            <a:avLst/>
          </a:prstGeom>
          <a:noFill/>
          <a:ln>
            <a:noFill/>
          </a:ln>
        </p:spPr>
        <p:txBody>
          <a:bodyPr lIns="0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id-ID" sz="1051" b="0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8/25/2014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69A8F-0D47-494C-B5D8-2BCDE4C1E80C}" type="datetimeFigureOut">
              <a:rPr lang="en-US"/>
              <a:pPr>
                <a:defRPr/>
              </a:pPr>
              <a:t>9/25/2017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77131-ED7B-4B8E-86C0-C95F8D2221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14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BCEBF-F53B-490B-9407-2C155BE9F4D9}" type="datetimeFigureOut">
              <a:rPr lang="en-US"/>
              <a:pPr>
                <a:defRPr/>
              </a:pPr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4A10F-8852-4973-AA4B-11272F784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901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3244355"/>
            <a:ext cx="12191997" cy="3692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86835" y="1336419"/>
            <a:ext cx="11101916" cy="6412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pic>
        <p:nvPicPr>
          <p:cNvPr id="11" name="Shape 1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0" y="6248404"/>
            <a:ext cx="12191997" cy="60959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519879" y="6451888"/>
            <a:ext cx="47836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189" marR="0" indent="0" algn="l" rtl="0">
              <a:spcBef>
                <a:spcPts val="0"/>
              </a:spcBef>
              <a:defRPr/>
            </a:lvl2pPr>
            <a:lvl3pPr marL="914377" marR="0" indent="0" algn="l" rtl="0">
              <a:spcBef>
                <a:spcPts val="0"/>
              </a:spcBef>
              <a:defRPr/>
            </a:lvl3pPr>
            <a:lvl4pPr marL="1371566" marR="0" indent="0" algn="l" rtl="0">
              <a:spcBef>
                <a:spcPts val="0"/>
              </a:spcBef>
              <a:defRPr/>
            </a:lvl4pPr>
            <a:lvl5pPr marL="1828754" marR="0" indent="0" algn="l" rtl="0">
              <a:spcBef>
                <a:spcPts val="0"/>
              </a:spcBef>
              <a:defRPr/>
            </a:lvl5pPr>
            <a:lvl6pPr marL="2285943" marR="0" indent="0" algn="l" rtl="0">
              <a:spcBef>
                <a:spcPts val="0"/>
              </a:spcBef>
              <a:defRPr/>
            </a:lvl6pPr>
            <a:lvl7pPr marL="2743131" marR="0" indent="0" algn="l" rtl="0">
              <a:spcBef>
                <a:spcPts val="0"/>
              </a:spcBef>
              <a:defRPr/>
            </a:lvl7pPr>
            <a:lvl8pPr marL="3200320" marR="0" indent="0" algn="l" rtl="0">
              <a:spcBef>
                <a:spcPts val="0"/>
              </a:spcBef>
              <a:defRPr/>
            </a:lvl8pPr>
            <a:lvl9pPr marL="3657509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1080795" y="6451888"/>
            <a:ext cx="219074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189" marR="0" indent="0" algn="l" rtl="0">
              <a:spcBef>
                <a:spcPts val="0"/>
              </a:spcBef>
              <a:defRPr/>
            </a:lvl2pPr>
            <a:lvl3pPr marL="914377" marR="0" indent="0" algn="l" rtl="0">
              <a:spcBef>
                <a:spcPts val="0"/>
              </a:spcBef>
              <a:defRPr/>
            </a:lvl3pPr>
            <a:lvl4pPr marL="1371566" marR="0" indent="0" algn="l" rtl="0">
              <a:spcBef>
                <a:spcPts val="0"/>
              </a:spcBef>
              <a:defRPr/>
            </a:lvl4pPr>
            <a:lvl5pPr marL="1828754" marR="0" indent="0" algn="l" rtl="0">
              <a:spcBef>
                <a:spcPts val="0"/>
              </a:spcBef>
              <a:defRPr/>
            </a:lvl5pPr>
            <a:lvl6pPr marL="2285943" marR="0" indent="0" algn="l" rtl="0">
              <a:spcBef>
                <a:spcPts val="0"/>
              </a:spcBef>
              <a:defRPr/>
            </a:lvl6pPr>
            <a:lvl7pPr marL="2743131" marR="0" indent="0" algn="l" rtl="0">
              <a:spcBef>
                <a:spcPts val="0"/>
              </a:spcBef>
              <a:defRPr/>
            </a:lvl7pPr>
            <a:lvl8pPr marL="3200320" marR="0" indent="0" algn="l" rtl="0">
              <a:spcBef>
                <a:spcPts val="0"/>
              </a:spcBef>
              <a:defRPr/>
            </a:lvl8pPr>
            <a:lvl9pPr marL="3657509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/>
          <p:nvPr/>
        </p:nvSpPr>
        <p:spPr>
          <a:xfrm rot="-5400000">
            <a:off x="12884415" y="5910820"/>
            <a:ext cx="1709736" cy="1846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d-ID" sz="600" b="0" i="0" u="none" strike="noStrike" cap="none" baseline="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12-CRS-0106 REVISED 8 FEB 2013</a:t>
            </a:r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86835" y="1977656"/>
            <a:ext cx="11101916" cy="4054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6075" marR="0" indent="-140334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/>
            </a:lvl1pPr>
            <a:lvl2pPr marL="593725" marR="0" indent="-60325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2pPr>
            <a:lvl3pPr marL="822325" marR="0" indent="-73025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▪"/>
              <a:defRPr/>
            </a:lvl3pPr>
            <a:lvl4pPr marL="1050925" marR="0" indent="-85725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4pPr>
            <a:lvl5pPr marL="1233488" marR="0" indent="-90487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Font typeface="Verdana"/>
              <a:buChar char="▪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9pPr>
          </a:lstStyle>
          <a:p>
            <a:endParaRPr/>
          </a:p>
        </p:txBody>
      </p:sp>
      <p:pic>
        <p:nvPicPr>
          <p:cNvPr id="16" name="Shape 1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" y="0"/>
            <a:ext cx="12191991" cy="124777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8" r:id="rId7"/>
    <p:sldLayoutId id="2147483659" r:id="rId8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uyanto.staff.telkomuniversity.ac.id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suyanto@telkomuniversity.ac.id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1451374" y="1369608"/>
            <a:ext cx="10545753" cy="9540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>
              <a:lnSpc>
                <a:spcPct val="100000"/>
              </a:lnSpc>
              <a:buSzPct val="25000"/>
            </a:pPr>
            <a:r>
              <a:rPr lang="en-US" sz="2800" b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CSH4313 </a:t>
            </a:r>
            <a:r>
              <a:rPr lang="en-US" sz="2800" b="1" dirty="0" err="1" smtClean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Kecerdasan</a:t>
            </a:r>
            <a:r>
              <a:rPr lang="en-US" sz="2800" b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Kolektif</a:t>
            </a:r>
            <a:r>
              <a:rPr lang="en-US" sz="2800" b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 (</a:t>
            </a:r>
            <a:r>
              <a:rPr lang="en-US" sz="2800" b="1" i="1" dirty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Swarm </a:t>
            </a:r>
            <a:r>
              <a:rPr lang="en-US" sz="2800" b="1" i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Intelligence</a:t>
            </a:r>
            <a:r>
              <a:rPr lang="en-US" sz="2800" b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)</a:t>
            </a:r>
            <a:r>
              <a:rPr lang="en-US" sz="2800" b="1" dirty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/>
            </a:r>
            <a:br>
              <a:rPr lang="en-US" sz="2800" b="1" dirty="0">
                <a:solidFill>
                  <a:srgbClr val="FF0000"/>
                </a:solidFill>
                <a:latin typeface="Verdana"/>
                <a:ea typeface="Verdana"/>
                <a:cs typeface="Verdana"/>
              </a:rPr>
            </a:br>
            <a:r>
              <a:rPr lang="id-ID" sz="2800" b="1" i="1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Bee Colony </a:t>
            </a:r>
            <a:r>
              <a:rPr lang="id-ID" sz="2800" b="1" i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Optimization </a:t>
            </a:r>
            <a:r>
              <a:rPr lang="id-ID" sz="2800" b="1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(BCO</a:t>
            </a:r>
            <a:r>
              <a:rPr lang="id-ID" sz="28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)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1646247" y="2632163"/>
            <a:ext cx="10545753" cy="3692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>
              <a:spcBef>
                <a:spcPts val="0"/>
              </a:spcBef>
              <a:buSzPct val="25000"/>
            </a:pPr>
            <a:r>
              <a:rPr lang="id-ID" sz="20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Semester G</a:t>
            </a:r>
            <a:r>
              <a:rPr lang="en-US" sz="2000" dirty="0" err="1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anjil</a:t>
            </a:r>
            <a:r>
              <a:rPr lang="en-US" sz="20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d-ID" sz="20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201</a:t>
            </a:r>
            <a:r>
              <a:rPr lang="en-US" sz="20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7</a:t>
            </a:r>
            <a:r>
              <a:rPr lang="id-ID" sz="20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/201</a:t>
            </a:r>
            <a:r>
              <a:rPr lang="en-US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8</a:t>
            </a:r>
            <a:endParaRPr lang="id-ID" sz="20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6" name="Shape 86"/>
          <p:cNvSpPr txBox="1">
            <a:spLocks noGrp="1"/>
          </p:cNvSpPr>
          <p:nvPr>
            <p:ph type="body" idx="2"/>
          </p:nvPr>
        </p:nvSpPr>
        <p:spPr>
          <a:xfrm>
            <a:off x="4588067" y="3639584"/>
            <a:ext cx="6866668" cy="107717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>
              <a:buSzPct val="25000"/>
            </a:pPr>
            <a:r>
              <a:rPr lang="en-US" sz="16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Dr. </a:t>
            </a:r>
            <a:r>
              <a:rPr lang="en-US" sz="1600" dirty="0" err="1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Suyanto</a:t>
            </a:r>
            <a:r>
              <a:rPr lang="en-US" sz="16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S.T., M.Sc.</a:t>
            </a:r>
          </a:p>
          <a:p>
            <a:pPr>
              <a:buSzPct val="25000"/>
            </a:pPr>
            <a:r>
              <a:rPr lang="en-US" sz="16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Web: </a:t>
            </a:r>
            <a:r>
              <a:rPr lang="en-US" sz="16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http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://</a:t>
            </a:r>
            <a:r>
              <a:rPr lang="en-US" sz="16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suyanto.staff.telkomuniversity.ac.id</a:t>
            </a:r>
            <a:endParaRPr lang="en-US" sz="1600" dirty="0" smtClean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>
              <a:buSzPct val="25000"/>
            </a:pPr>
            <a:r>
              <a:rPr lang="en-US" sz="16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Email: </a:t>
            </a:r>
            <a:r>
              <a:rPr lang="en-US" sz="16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suyanto@telkomuniversity.ac.id</a:t>
            </a:r>
            <a:endParaRPr lang="en-US" sz="1600" dirty="0" smtClean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>
              <a:buSzPct val="25000"/>
            </a:pPr>
            <a:r>
              <a:rPr lang="en-US" sz="16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HP/WA: +62 812 84512345</a:t>
            </a:r>
            <a:endParaRPr lang="id-ID" sz="16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1080795" y="6507448"/>
            <a:ext cx="2190749" cy="254004"/>
          </a:xfrm>
          <a:prstGeom prst="rect">
            <a:avLst/>
          </a:prstGeom>
          <a:noFill/>
          <a:ln>
            <a:noFill/>
          </a:ln>
        </p:spPr>
        <p:txBody>
          <a:bodyPr lIns="0" tIns="45700" rIns="91425" bIns="45700" anchor="ctr" anchorCtr="0">
            <a:spAutoFit/>
          </a:bodyPr>
          <a:lstStyle/>
          <a:p>
            <a:pPr>
              <a:buSzPct val="25000"/>
            </a:pPr>
            <a:r>
              <a:rPr lang="en-US" sz="1051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22-08-2017</a:t>
            </a:r>
            <a:endParaRPr lang="id-ID" sz="105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91425" bIns="45700" anchor="ctr" anchorCtr="0">
            <a:spAutoFit/>
          </a:bodyPr>
          <a:lstStyle/>
          <a:p>
            <a:pPr>
              <a:buSzPct val="25000"/>
            </a:pPr>
            <a:r>
              <a:rPr lang="id-ID" smtClean="0"/>
              <a:t> </a:t>
            </a:r>
            <a:endParaRPr lang="id-ID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2-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26"/>
            <a:ext cx="12192000" cy="68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310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12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421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12-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20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062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12-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191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12-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902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2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Bee </a:t>
            </a:r>
            <a:r>
              <a:rPr lang="id-ID" sz="28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Colony </a:t>
            </a:r>
            <a:r>
              <a:rPr lang="id-ID" sz="2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Optimization (BCO)</a:t>
            </a:r>
            <a:endParaRPr lang="id-ID" sz="2800" b="1" i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61950" indent="-361950">
              <a:lnSpc>
                <a:spcPct val="120000"/>
              </a:lnSpc>
              <a:spcBef>
                <a:spcPts val="600"/>
              </a:spcBef>
              <a:buClr>
                <a:srgbClr val="FF0000"/>
              </a:buClr>
              <a:defRPr/>
            </a:pPr>
            <a:r>
              <a:rPr lang="id-ID" sz="20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Bee Colony Optimization (BCO) ditemukan oleh Lucic dan </a:t>
            </a:r>
            <a:r>
              <a:rPr lang="id-ID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Teodorovic</a:t>
            </a:r>
          </a:p>
          <a:p>
            <a:pPr marL="361950" indent="-361950">
              <a:lnSpc>
                <a:spcPct val="120000"/>
              </a:lnSpc>
              <a:spcBef>
                <a:spcPts val="600"/>
              </a:spcBef>
              <a:buClr>
                <a:srgbClr val="FF0000"/>
              </a:buClr>
              <a:defRPr/>
            </a:pPr>
            <a:r>
              <a:rPr lang="id-ID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BCO </a:t>
            </a:r>
            <a:r>
              <a:rPr lang="id-ID" sz="20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terinspirasi </a:t>
            </a:r>
            <a:r>
              <a:rPr lang="id-ID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oleh perilaku </a:t>
            </a:r>
            <a:r>
              <a:rPr lang="id-ID" sz="20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lebah madu dalam mencari </a:t>
            </a:r>
            <a:r>
              <a:rPr lang="id-ID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makan</a:t>
            </a:r>
          </a:p>
          <a:p>
            <a:pPr marL="361950" indent="-361950">
              <a:lnSpc>
                <a:spcPct val="120000"/>
              </a:lnSpc>
              <a:spcBef>
                <a:spcPts val="600"/>
              </a:spcBef>
              <a:buClr>
                <a:srgbClr val="FF0000"/>
              </a:buClr>
              <a:defRPr/>
            </a:pPr>
            <a:r>
              <a:rPr lang="id-ID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Ide </a:t>
            </a:r>
            <a:r>
              <a:rPr lang="id-ID" sz="20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dasar dari BCO adalah membangun sistem multiagent berupa koloni lebah madu yang mampu, secara efisien, menyelesaikan permasalahan optimasi kombinatorial yang </a:t>
            </a:r>
            <a:r>
              <a:rPr lang="id-ID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sulit</a:t>
            </a:r>
            <a:endParaRPr lang="id-ID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03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5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059" y="1669612"/>
            <a:ext cx="6283883" cy="435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46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5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0" y="1727418"/>
            <a:ext cx="10800000" cy="449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46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 descr="5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0" y="1738583"/>
            <a:ext cx="10800000" cy="442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46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5-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0" y="1713737"/>
            <a:ext cx="10800000" cy="4450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651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2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Algoritma berbasis </a:t>
            </a:r>
            <a:r>
              <a:rPr lang="id-ID" sz="2800" b="1" i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Bee Colony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1950" indent="-361950">
              <a:buClr>
                <a:srgbClr val="FF0000"/>
              </a:buClr>
              <a:defRPr/>
            </a:pPr>
            <a:r>
              <a:rPr lang="id-ID" sz="2400" i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Artificial Bee Colony </a:t>
            </a:r>
            <a:r>
              <a:rPr lang="id-ID" sz="2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(ABC)</a:t>
            </a:r>
            <a:endParaRPr lang="id-ID" sz="24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1950" indent="-361950">
              <a:buClr>
                <a:srgbClr val="FF0000"/>
              </a:buClr>
              <a:defRPr/>
            </a:pPr>
            <a:r>
              <a:rPr lang="id-ID" sz="2400" i="1" dirty="0">
                <a:solidFill>
                  <a:schemeClr val="tx1"/>
                </a:solidFill>
              </a:rPr>
              <a:t>Bee Colony Optimization</a:t>
            </a:r>
            <a:r>
              <a:rPr lang="id-ID" sz="2400" dirty="0">
                <a:solidFill>
                  <a:schemeClr val="tx1"/>
                </a:solidFill>
              </a:rPr>
              <a:t> (BCO</a:t>
            </a:r>
            <a:r>
              <a:rPr lang="id-ID" sz="2400" dirty="0" smtClean="0">
                <a:solidFill>
                  <a:schemeClr val="tx1"/>
                </a:solidFill>
              </a:rPr>
              <a:t>)</a:t>
            </a:r>
          </a:p>
          <a:p>
            <a:pPr marL="361950" indent="-361950">
              <a:buClr>
                <a:srgbClr val="FF0000"/>
              </a:buClr>
              <a:defRPr/>
            </a:pPr>
            <a:r>
              <a:rPr lang="id-ID" sz="2400" dirty="0" smtClean="0">
                <a:solidFill>
                  <a:schemeClr val="tx1"/>
                </a:solidFill>
              </a:rPr>
              <a:t>...</a:t>
            </a:r>
            <a:endParaRPr lang="id-ID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2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651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2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ABC Vs BCO</a:t>
            </a:r>
            <a:endParaRPr lang="id-ID" sz="2800" b="1" i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61950" indent="-361950">
              <a:lnSpc>
                <a:spcPct val="120000"/>
              </a:lnSpc>
              <a:spcBef>
                <a:spcPts val="600"/>
              </a:spcBef>
              <a:buClr>
                <a:srgbClr val="FF0000"/>
              </a:buClr>
              <a:tabLst>
                <a:tab pos="2160588" algn="l"/>
                <a:tab pos="2695575" algn="l"/>
              </a:tabLst>
              <a:defRPr/>
            </a:pPr>
            <a:r>
              <a:rPr lang="id-ID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ABC bersifat lengkap dan global	</a:t>
            </a:r>
            <a:r>
              <a:rPr lang="id-ID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 satu sumber makanan menyatakan sebuah calon solusi dan </a:t>
            </a:r>
            <a:r>
              <a:rPr lang="id-ID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digunakan </a:t>
            </a:r>
            <a:r>
              <a:rPr lang="id-ID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sebagai acuan bagi </a:t>
            </a:r>
            <a:r>
              <a:rPr lang="id-ID" sz="20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onlookers </a:t>
            </a:r>
            <a:r>
              <a:rPr lang="id-ID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untuk melakukan pencarian pada iterasi </a:t>
            </a:r>
            <a:r>
              <a:rPr lang="id-ID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berikutnya. </a:t>
            </a:r>
            <a:r>
              <a:rPr lang="id-ID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Sesuai untuk optimasi masalah </a:t>
            </a:r>
            <a:r>
              <a:rPr lang="id-ID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kontinu.</a:t>
            </a:r>
            <a:endParaRPr lang="id-ID" sz="2000" i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1950" indent="-361950">
              <a:lnSpc>
                <a:spcPct val="120000"/>
              </a:lnSpc>
              <a:spcBef>
                <a:spcPts val="600"/>
              </a:spcBef>
              <a:buClr>
                <a:srgbClr val="FF0000"/>
              </a:buClr>
              <a:tabLst>
                <a:tab pos="2160588" algn="l"/>
                <a:tab pos="2695575" algn="l"/>
              </a:tabLst>
              <a:defRPr/>
            </a:pPr>
            <a:r>
              <a:rPr lang="id-ID" sz="20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BCO bersifat </a:t>
            </a:r>
            <a:r>
              <a:rPr lang="id-ID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parsial dan lokal </a:t>
            </a:r>
            <a:r>
              <a:rPr lang="id-ID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 lebah membangun calon </a:t>
            </a:r>
            <a:r>
              <a:rPr lang="id-ID" sz="20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solusi </a:t>
            </a:r>
            <a:r>
              <a:rPr lang="id-ID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secara bertahap dan begitu sudah lengkap, </a:t>
            </a:r>
            <a:r>
              <a:rPr lang="id-ID" sz="20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calon solusi</a:t>
            </a:r>
            <a:r>
              <a:rPr lang="id-ID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itu hnya disimpan sebagai Best-So-Far dan </a:t>
            </a:r>
            <a:r>
              <a:rPr lang="id-ID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tidak digunakan </a:t>
            </a:r>
            <a:r>
              <a:rPr lang="id-ID" sz="20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sebagai acuan bagi </a:t>
            </a:r>
            <a:r>
              <a:rPr lang="id-ID" sz="2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uncommitted bees </a:t>
            </a:r>
            <a:r>
              <a:rPr lang="id-ID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untuk melakukan pencarian pada iterasi berikutnya. Sesuai untuk optimasi masalah permutasi dan diskrit.</a:t>
            </a:r>
            <a:endParaRPr lang="id-ID" sz="2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45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2" y="1501775"/>
            <a:ext cx="6738937" cy="480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18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28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Artificial Bee Colony (ABC)</a:t>
            </a:r>
            <a:endParaRPr lang="id-ID" sz="2800" b="1" i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61950" indent="-361950">
              <a:lnSpc>
                <a:spcPct val="120000"/>
              </a:lnSpc>
              <a:spcBef>
                <a:spcPts val="600"/>
              </a:spcBef>
              <a:buClr>
                <a:srgbClr val="FF0000"/>
              </a:buClr>
              <a:defRPr/>
            </a:pPr>
            <a:r>
              <a:rPr lang="id-ID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ABC</a:t>
            </a:r>
            <a:r>
              <a:rPr lang="id-ID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menirukan </a:t>
            </a:r>
            <a:r>
              <a:rPr lang="id-ID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kawanan </a:t>
            </a:r>
            <a:r>
              <a:rPr lang="id-ID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lebah dalam mencari dan mengeksploitasi sumber-sumber makanan secara </a:t>
            </a:r>
            <a:r>
              <a:rPr lang="id-ID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efisien</a:t>
            </a:r>
          </a:p>
          <a:p>
            <a:pPr marL="361950" indent="-361950">
              <a:lnSpc>
                <a:spcPct val="120000"/>
              </a:lnSpc>
              <a:spcBef>
                <a:spcPts val="600"/>
              </a:spcBef>
              <a:buClr>
                <a:srgbClr val="FF0000"/>
              </a:buClr>
              <a:defRPr/>
            </a:pPr>
            <a:r>
              <a:rPr lang="id-ID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Ketika </a:t>
            </a:r>
            <a:r>
              <a:rPr lang="id-ID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beberapa ekor lebah menemukan sumber-sumber makanan, mereka akan mengundang lebah-lebah lainnya melalui tarian yang dilakukan di lokasi </a:t>
            </a:r>
            <a:r>
              <a:rPr lang="id-ID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tertentu</a:t>
            </a:r>
          </a:p>
          <a:p>
            <a:pPr marL="361950" indent="-361950">
              <a:lnSpc>
                <a:spcPct val="120000"/>
              </a:lnSpc>
              <a:spcBef>
                <a:spcPts val="600"/>
              </a:spcBef>
              <a:buClr>
                <a:srgbClr val="FF0000"/>
              </a:buClr>
              <a:defRPr/>
            </a:pPr>
            <a:r>
              <a:rPr lang="id-ID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Informasi </a:t>
            </a:r>
            <a:r>
              <a:rPr lang="id-ID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mengenai sumber </a:t>
            </a:r>
            <a:r>
              <a:rPr lang="id-ID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makanan: </a:t>
            </a:r>
            <a:r>
              <a:rPr lang="id-ID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arahnya, jaraknya dari sarang, dan kualitasnya (jumlah nektar</a:t>
            </a:r>
            <a:r>
              <a:rPr lang="id-ID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 marL="361950" indent="-361950">
              <a:lnSpc>
                <a:spcPct val="120000"/>
              </a:lnSpc>
              <a:spcBef>
                <a:spcPts val="600"/>
              </a:spcBef>
              <a:buClr>
                <a:srgbClr val="FF0000"/>
              </a:buClr>
              <a:defRPr/>
            </a:pPr>
            <a:r>
              <a:rPr lang="id-ID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Semakin </a:t>
            </a:r>
            <a:r>
              <a:rPr lang="id-ID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bagus kualitas sumber makanan, semakin lama durasi tarian yang dilakukannya sehingga semakin banyak lebah yang mengikuti </a:t>
            </a:r>
            <a:r>
              <a:rPr lang="id-ID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ajakannya</a:t>
            </a:r>
          </a:p>
          <a:p>
            <a:pPr marL="361950" indent="-361950">
              <a:lnSpc>
                <a:spcPct val="120000"/>
              </a:lnSpc>
              <a:spcBef>
                <a:spcPts val="600"/>
              </a:spcBef>
              <a:buClr>
                <a:srgbClr val="FF0000"/>
              </a:buClr>
              <a:defRPr/>
            </a:pPr>
            <a:r>
              <a:rPr lang="id-ID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Jumlah </a:t>
            </a:r>
            <a:r>
              <a:rPr lang="id-ID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lebah yang </a:t>
            </a:r>
            <a:r>
              <a:rPr lang="id-ID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menuju </a:t>
            </a:r>
            <a:r>
              <a:rPr lang="id-ID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beberapa sumber makanan berbeda-beda secara proporsional sesuai dengan </a:t>
            </a:r>
            <a:r>
              <a:rPr lang="id-ID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kualitasnya. </a:t>
            </a:r>
            <a:r>
              <a:rPr lang="id-ID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Semakin bagus kualitas sumber makanan, semakin banyak pula lebah yang menuju ke </a:t>
            </a:r>
            <a:r>
              <a:rPr lang="id-ID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sana.</a:t>
            </a:r>
          </a:p>
          <a:p>
            <a:pPr marL="361950" indent="-361950">
              <a:lnSpc>
                <a:spcPct val="120000"/>
              </a:lnSpc>
              <a:spcBef>
                <a:spcPts val="600"/>
              </a:spcBef>
              <a:buClr>
                <a:srgbClr val="FF0000"/>
              </a:buClr>
              <a:defRPr/>
            </a:pPr>
            <a:r>
              <a:rPr lang="id-ID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Lebah-lebah </a:t>
            </a:r>
            <a:r>
              <a:rPr lang="id-ID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tidak kesulitan untuk menentukan lokasi sumber makanan karena petunjuknya sudah disampaikan melalui tarian (yang memberikan informasi arah dan jarak</a:t>
            </a:r>
            <a:r>
              <a:rPr lang="id-ID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).</a:t>
            </a:r>
          </a:p>
          <a:p>
            <a:pPr marL="361950" indent="-361950">
              <a:lnSpc>
                <a:spcPct val="120000"/>
              </a:lnSpc>
              <a:spcBef>
                <a:spcPts val="600"/>
              </a:spcBef>
              <a:buClr>
                <a:srgbClr val="FF0000"/>
              </a:buClr>
              <a:defRPr/>
            </a:pPr>
            <a:r>
              <a:rPr lang="id-ID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Ketika </a:t>
            </a:r>
            <a:r>
              <a:rPr lang="id-ID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suatu sumber makanan sudah habis, maka lebah akan memberitahukan informasi ini kepada lebah </a:t>
            </a:r>
            <a:r>
              <a:rPr lang="id-ID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lainnya.</a:t>
            </a:r>
          </a:p>
          <a:p>
            <a:pPr marL="361950" indent="-361950">
              <a:lnSpc>
                <a:spcPct val="120000"/>
              </a:lnSpc>
              <a:spcBef>
                <a:spcPts val="600"/>
              </a:spcBef>
              <a:buClr>
                <a:srgbClr val="FF0000"/>
              </a:buClr>
              <a:defRPr/>
            </a:pPr>
            <a:r>
              <a:rPr lang="id-ID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Dengan </a:t>
            </a:r>
            <a:r>
              <a:rPr lang="id-ID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demikian, sumber-sumber makanan bisa dihabiskan dalam waktu secepat mungkin dan dengan mengerahkan lebah pencari makan dalam jumlah seminimum mungkin. </a:t>
            </a:r>
            <a:endParaRPr lang="id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45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86835" y="1336419"/>
            <a:ext cx="11101916" cy="641239"/>
          </a:xfrm>
        </p:spPr>
        <p:txBody>
          <a:bodyPr/>
          <a:lstStyle/>
          <a:p>
            <a:pPr eaLnBrk="1" hangingPunct="1"/>
            <a:r>
              <a:rPr lang="id-ID" sz="2800" b="1" i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Waggle Dance </a:t>
            </a:r>
            <a:r>
              <a:rPr lang="id-ID" sz="2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</a:t>
            </a:r>
            <a:r>
              <a:rPr lang="id-ID" sz="2800" b="1" i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sz="2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informasi tentang </a:t>
            </a:r>
            <a:r>
              <a:rPr lang="id-ID" sz="28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sumber </a:t>
            </a:r>
            <a:r>
              <a:rPr lang="id-ID" sz="2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makanan</a:t>
            </a:r>
            <a:endParaRPr lang="en-US" sz="16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2" name="Picture 4" descr="5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88" y="2875470"/>
            <a:ext cx="10734425" cy="1775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955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5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5596759" cy="6867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758" y="-1"/>
            <a:ext cx="6595242" cy="6867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788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969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477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0829009" y="1754949"/>
            <a:ext cx="1231607" cy="469647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</a:lstStyle>
          <a:p>
            <a:r>
              <a:rPr lang="id-ID" sz="2000" i="1" dirty="0" smtClean="0">
                <a:solidFill>
                  <a:srgbClr val="FF0000"/>
                </a:solidFill>
                <a:latin typeface="+mj-lt"/>
                <a:ea typeface="Verdana" pitchFamily="34" charset="0"/>
                <a:cs typeface="Verdana" pitchFamily="34" charset="0"/>
              </a:rPr>
              <a:t>Fitness</a:t>
            </a:r>
            <a:endParaRPr lang="id-ID" sz="2000" i="1" dirty="0" smtClean="0">
              <a:solidFill>
                <a:srgbClr val="FF0000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335003" y="2522223"/>
            <a:ext cx="2214344" cy="693941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</a:lstStyle>
          <a:p>
            <a:r>
              <a:rPr lang="id-ID" sz="2000" i="1" dirty="0" smtClean="0">
                <a:solidFill>
                  <a:srgbClr val="FF0000"/>
                </a:solidFill>
                <a:latin typeface="+mj-lt"/>
                <a:ea typeface="Verdana" pitchFamily="34" charset="0"/>
                <a:cs typeface="Verdana" pitchFamily="34" charset="0"/>
              </a:rPr>
              <a:t>Akumulasi dg</a:t>
            </a:r>
          </a:p>
          <a:p>
            <a:r>
              <a:rPr lang="id-ID" sz="2000" i="1" dirty="0" smtClean="0">
                <a:solidFill>
                  <a:srgbClr val="FF0000"/>
                </a:solidFill>
                <a:latin typeface="+mj-lt"/>
                <a:ea typeface="Verdana" pitchFamily="34" charset="0"/>
                <a:cs typeface="Verdana" pitchFamily="34" charset="0"/>
              </a:rPr>
              <a:t>Roullete Wheel</a:t>
            </a:r>
            <a:endParaRPr lang="id-ID" sz="2000" i="1" dirty="0" smtClean="0">
              <a:solidFill>
                <a:srgbClr val="FF0000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763307" y="3381702"/>
            <a:ext cx="1231607" cy="469647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</a:lstStyle>
          <a:p>
            <a:r>
              <a:rPr lang="id-ID" sz="2000" i="1" dirty="0" smtClean="0">
                <a:solidFill>
                  <a:srgbClr val="FF0000"/>
                </a:solidFill>
                <a:latin typeface="+mj-lt"/>
                <a:ea typeface="Verdana" pitchFamily="34" charset="0"/>
                <a:cs typeface="Verdana" pitchFamily="34" charset="0"/>
              </a:rPr>
              <a:t>Limit</a:t>
            </a:r>
            <a:endParaRPr lang="id-ID" sz="2000" i="1" dirty="0" smtClean="0">
              <a:solidFill>
                <a:srgbClr val="FF0000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055792" y="772229"/>
            <a:ext cx="3964305" cy="919656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</a:lstStyle>
          <a:p>
            <a:r>
              <a:rPr lang="id-ID" sz="2000" i="1" dirty="0" smtClean="0">
                <a:solidFill>
                  <a:srgbClr val="FF0000"/>
                </a:solidFill>
                <a:latin typeface="+mj-lt"/>
                <a:ea typeface="Verdana" pitchFamily="34" charset="0"/>
                <a:cs typeface="Verdana" pitchFamily="34" charset="0"/>
              </a:rPr>
              <a:t>N = </a:t>
            </a:r>
            <a:r>
              <a:rPr lang="id-ID" sz="2000" dirty="0" smtClean="0">
                <a:solidFill>
                  <a:srgbClr val="FF0000"/>
                </a:solidFill>
                <a:latin typeface="+mj-lt"/>
                <a:ea typeface="Verdana" pitchFamily="34" charset="0"/>
                <a:cs typeface="Verdana" pitchFamily="34" charset="0"/>
              </a:rPr>
              <a:t>Jumlah  </a:t>
            </a:r>
            <a:r>
              <a:rPr lang="id-ID" sz="2000" i="1" dirty="0" smtClean="0">
                <a:solidFill>
                  <a:srgbClr val="FF0000"/>
                </a:solidFill>
                <a:latin typeface="+mj-lt"/>
                <a:ea typeface="Verdana" pitchFamily="34" charset="0"/>
                <a:cs typeface="Verdana" pitchFamily="34" charset="0"/>
              </a:rPr>
              <a:t>employed</a:t>
            </a:r>
          </a:p>
          <a:p>
            <a:r>
              <a:rPr lang="id-ID" sz="2000" i="1" dirty="0" smtClean="0">
                <a:solidFill>
                  <a:srgbClr val="FF0000"/>
                </a:solidFill>
                <a:latin typeface="+mj-lt"/>
                <a:ea typeface="Verdana" pitchFamily="34" charset="0"/>
                <a:cs typeface="Verdana" pitchFamily="34" charset="0"/>
              </a:rPr>
              <a:t>M = </a:t>
            </a:r>
            <a:r>
              <a:rPr lang="id-ID" sz="2000" dirty="0" smtClean="0">
                <a:solidFill>
                  <a:srgbClr val="FF0000"/>
                </a:solidFill>
                <a:latin typeface="+mj-lt"/>
                <a:ea typeface="Verdana" pitchFamily="34" charset="0"/>
                <a:cs typeface="Verdana" pitchFamily="34" charset="0"/>
              </a:rPr>
              <a:t>Jumlah </a:t>
            </a:r>
            <a:r>
              <a:rPr lang="id-ID" sz="2000" i="1" dirty="0" smtClean="0">
                <a:solidFill>
                  <a:srgbClr val="FF0000"/>
                </a:solidFill>
                <a:latin typeface="+mj-lt"/>
                <a:ea typeface="Verdana" pitchFamily="34" charset="0"/>
                <a:cs typeface="Verdana" pitchFamily="34" charset="0"/>
              </a:rPr>
              <a:t>scouts</a:t>
            </a:r>
          </a:p>
          <a:p>
            <a:r>
              <a:rPr lang="id-ID" sz="2000" i="1" dirty="0" smtClean="0">
                <a:solidFill>
                  <a:srgbClr val="FF0000"/>
                </a:solidFill>
                <a:latin typeface="+mj-lt"/>
                <a:ea typeface="Verdana" pitchFamily="34" charset="0"/>
                <a:cs typeface="Verdana" pitchFamily="34" charset="0"/>
              </a:rPr>
              <a:t>M &gt; N</a:t>
            </a:r>
            <a:endParaRPr lang="id-ID" sz="2000" i="1" dirty="0" smtClean="0">
              <a:solidFill>
                <a:srgbClr val="FF0000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94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7763815"/>
              </p:ext>
            </p:extLst>
          </p:nvPr>
        </p:nvGraphicFramePr>
        <p:xfrm>
          <a:off x="4784725" y="2443163"/>
          <a:ext cx="2622550" cy="260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3" imgW="622080" imgH="622080" progId="Equation.3">
                  <p:embed/>
                </p:oleObj>
              </mc:Choice>
              <mc:Fallback>
                <p:oleObj name="Equation" r:id="rId3" imgW="622080" imgH="6220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4725" y="2443163"/>
                        <a:ext cx="2622550" cy="2603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86835" y="1336419"/>
            <a:ext cx="11101916" cy="641239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</a:lstStyle>
          <a:p>
            <a:r>
              <a:rPr lang="id-ID" sz="2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Probabilitas lebah ke-</a:t>
            </a:r>
            <a:r>
              <a:rPr lang="id-ID" sz="2800" b="1" i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 </a:t>
            </a:r>
            <a:r>
              <a:rPr lang="id-ID" sz="2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untuk diikuti oleh lebah lain</a:t>
            </a:r>
            <a:endParaRPr lang="id-ID" sz="28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055373" y="5176066"/>
            <a:ext cx="3533378" cy="940954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</a:lstStyle>
          <a:p>
            <a:r>
              <a:rPr lang="id-ID" sz="2000" i="1" dirty="0" smtClean="0">
                <a:solidFill>
                  <a:srgbClr val="FF0000"/>
                </a:solidFill>
                <a:latin typeface="+mj-lt"/>
                <a:ea typeface="Verdana" pitchFamily="34" charset="0"/>
                <a:cs typeface="Verdana" pitchFamily="34" charset="0"/>
              </a:rPr>
              <a:t>F = Fitness</a:t>
            </a:r>
          </a:p>
          <a:p>
            <a:r>
              <a:rPr lang="id-ID" sz="2000" i="1" dirty="0" smtClean="0">
                <a:solidFill>
                  <a:srgbClr val="FF0000"/>
                </a:solidFill>
                <a:latin typeface="+mj-lt"/>
                <a:ea typeface="Verdana" pitchFamily="34" charset="0"/>
                <a:cs typeface="Verdana" pitchFamily="34" charset="0"/>
              </a:rPr>
              <a:t>M = </a:t>
            </a:r>
            <a:r>
              <a:rPr lang="id-ID" sz="2000" dirty="0" smtClean="0">
                <a:solidFill>
                  <a:srgbClr val="FF0000"/>
                </a:solidFill>
                <a:latin typeface="+mj-lt"/>
                <a:ea typeface="Verdana" pitchFamily="34" charset="0"/>
                <a:cs typeface="Verdana" pitchFamily="34" charset="0"/>
              </a:rPr>
              <a:t>Jumlah Employed bees</a:t>
            </a:r>
            <a:endParaRPr lang="id-ID" sz="2000" dirty="0" smtClean="0">
              <a:solidFill>
                <a:srgbClr val="FF0000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39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2-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214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informatika_slid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10052</TotalTime>
  <Words>317</Words>
  <Application>Microsoft Office PowerPoint</Application>
  <PresentationFormat>Custom</PresentationFormat>
  <Paragraphs>39</Paragraphs>
  <Slides>23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template_informatika_slide</vt:lpstr>
      <vt:lpstr>Microsoft Equation 3.0</vt:lpstr>
      <vt:lpstr>CSH4313 Kecerdasan Kolektif (Swarm Intelligence) Bee Colony Optimization (BCO)</vt:lpstr>
      <vt:lpstr>Algoritma berbasis Bee Colony</vt:lpstr>
      <vt:lpstr>Artificial Bee Colony (ABC)</vt:lpstr>
      <vt:lpstr>Waggle Dance  informasi tentang sumber makanan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Bee Colony Optimization (BCO)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ABC Vs BCO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IFG412  Tugas Akhir I (Seminar Proposal) Pengantar Kuliah</dc:title>
  <dc:creator>lenovo</dc:creator>
  <cp:lastModifiedBy>lenovo</cp:lastModifiedBy>
  <cp:revision>112</cp:revision>
  <dcterms:modified xsi:type="dcterms:W3CDTF">2017-09-26T06:51:19Z</dcterms:modified>
</cp:coreProperties>
</file>