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338" r:id="rId3"/>
    <p:sldId id="350" r:id="rId4"/>
    <p:sldId id="353" r:id="rId5"/>
    <p:sldId id="351" r:id="rId6"/>
    <p:sldId id="352" r:id="rId7"/>
    <p:sldId id="354" r:id="rId8"/>
    <p:sldId id="355" r:id="rId9"/>
    <p:sldId id="348" r:id="rId10"/>
    <p:sldId id="343" r:id="rId11"/>
    <p:sldId id="344" r:id="rId12"/>
    <p:sldId id="345" r:id="rId13"/>
    <p:sldId id="346" r:id="rId14"/>
    <p:sldId id="291" r:id="rId15"/>
    <p:sldId id="276" r:id="rId16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938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50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9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i="1" dirty="0"/>
              <a:t>Firefly Algorithm</a:t>
            </a:r>
            <a:r>
              <a:rPr lang="id-ID" sz="2800" b="1" i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(FA)</a:t>
            </a:r>
            <a:endParaRPr lang="id-ID" sz="2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26"/>
            <a:ext cx="12192000" cy="68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674961" y="1105469"/>
            <a:ext cx="750627" cy="70968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2265530" y="723331"/>
            <a:ext cx="1610435" cy="14876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-941695" y="-2388367"/>
            <a:ext cx="7697337" cy="76154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2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1775"/>
            <a:ext cx="6738937" cy="48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800" b="1" dirty="0" smtClean="0">
                <a:solidFill>
                  <a:srgbClr val="FF0000"/>
                </a:solidFill>
              </a:rPr>
              <a:t>Tiga aturan </a:t>
            </a:r>
            <a:r>
              <a:rPr lang="id-ID" sz="2800" b="1" dirty="0">
                <a:solidFill>
                  <a:srgbClr val="FF0000"/>
                </a:solidFill>
              </a:rPr>
              <a:t>FA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  <a:r>
              <a:rPr lang="id-ID" sz="1800" b="1" dirty="0">
                <a:solidFill>
                  <a:srgbClr val="FF0000"/>
                </a:solidFill>
              </a:rPr>
              <a:t>(Yang </a:t>
            </a:r>
            <a:r>
              <a:rPr lang="id-ID" sz="1800" b="1" i="1" dirty="0">
                <a:solidFill>
                  <a:srgbClr val="FF0000"/>
                </a:solidFill>
              </a:rPr>
              <a:t>et al.</a:t>
            </a:r>
            <a:r>
              <a:rPr lang="id-ID" sz="1800" b="1" dirty="0">
                <a:solidFill>
                  <a:srgbClr val="FF0000"/>
                </a:solidFill>
              </a:rPr>
              <a:t>, 2013)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346075"/>
            <a:r>
              <a:rPr lang="id-ID" sz="2400" dirty="0" smtClean="0"/>
              <a:t>Semua </a:t>
            </a:r>
            <a:r>
              <a:rPr lang="id-ID" sz="2400" dirty="0"/>
              <a:t>kunang-kunang adalah </a:t>
            </a:r>
            <a:r>
              <a:rPr lang="id-ID" sz="2400" i="1" dirty="0" smtClean="0"/>
              <a:t>unisex</a:t>
            </a:r>
            <a:r>
              <a:rPr lang="id-ID" sz="2400" dirty="0" smtClean="0"/>
              <a:t>: setiap </a:t>
            </a:r>
            <a:r>
              <a:rPr lang="id-ID" sz="2400" i="1" dirty="0"/>
              <a:t>firefly</a:t>
            </a:r>
            <a:r>
              <a:rPr lang="id-ID" sz="2400" dirty="0"/>
              <a:t> akan tertarik satu sama </a:t>
            </a:r>
            <a:r>
              <a:rPr lang="id-ID" sz="2400" dirty="0" smtClean="0"/>
              <a:t>lain</a:t>
            </a:r>
            <a:endParaRPr lang="id-ID" sz="2400" dirty="0"/>
          </a:p>
          <a:p>
            <a:pPr indent="-346075"/>
            <a:r>
              <a:rPr lang="id-ID" sz="2400" dirty="0"/>
              <a:t>Daya tarik (</a:t>
            </a:r>
            <a:r>
              <a:rPr lang="id-ID" sz="2400" i="1" dirty="0"/>
              <a:t>attractiveness</a:t>
            </a:r>
            <a:r>
              <a:rPr lang="id-ID" sz="2400" dirty="0"/>
              <a:t>) kunang-kunang bersifat </a:t>
            </a:r>
            <a:r>
              <a:rPr lang="id-ID" sz="2400" b="1" dirty="0"/>
              <a:t>proposional </a:t>
            </a:r>
            <a:r>
              <a:rPr lang="id-ID" sz="2400" dirty="0" smtClean="0"/>
              <a:t>terhadap </a:t>
            </a:r>
            <a:r>
              <a:rPr lang="id-ID" sz="2400" b="1" dirty="0"/>
              <a:t>intensitas cahaya</a:t>
            </a:r>
            <a:r>
              <a:rPr lang="id-ID" sz="2400" dirty="0"/>
              <a:t> (</a:t>
            </a:r>
            <a:r>
              <a:rPr lang="id-ID" sz="2400" i="1" dirty="0"/>
              <a:t>light intensity</a:t>
            </a:r>
            <a:r>
              <a:rPr lang="id-ID" sz="2400" dirty="0"/>
              <a:t>) yang dimilikinya. Kunang-kunang yang memiliki cahaya kurang terang akan tertarik dan bergerak ke kunang-kunang bercahaya lebih terang. Jika tidak ada kunang-kunang bercahaya lebih terang dari dirinya, maka kunang-kunang tersebut akan bergerak secara </a:t>
            </a:r>
            <a:r>
              <a:rPr lang="id-ID" sz="2400" dirty="0" smtClean="0"/>
              <a:t>acak</a:t>
            </a:r>
            <a:endParaRPr lang="id-ID" sz="2400" dirty="0"/>
          </a:p>
          <a:p>
            <a:pPr indent="-346075"/>
            <a:r>
              <a:rPr lang="id-ID" sz="2400" dirty="0"/>
              <a:t>Intensitas cahaya kunang-kunang ditentukan oleh fungsi objektif. Untuk masalah maksimasi, intensitas cahaya proposional dengan nilai fungsi objektif. Bentuk lain dari intensitas cahaya dapat didefinisikan dengan cara yang mirip dengan fungsi </a:t>
            </a:r>
            <a:r>
              <a:rPr lang="id-ID" sz="2400" i="1" dirty="0"/>
              <a:t>fitness</a:t>
            </a:r>
            <a:r>
              <a:rPr lang="id-ID" sz="2400" dirty="0"/>
              <a:t> pada algoritma genetika.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6835" y="1336419"/>
            <a:ext cx="11101916" cy="64123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8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Attractiveness</a:t>
            </a:r>
            <a:endParaRPr lang="id-ID" sz="28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3" y="2116511"/>
            <a:ext cx="8940944" cy="39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817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6835" y="1336419"/>
            <a:ext cx="11101916" cy="64123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Jarak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5" y="2130480"/>
            <a:ext cx="8401206" cy="330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6835" y="1336419"/>
            <a:ext cx="11101916" cy="64123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id-ID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Gerak</a:t>
            </a:r>
            <a:endParaRPr lang="id-ID" sz="2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5" y="1921564"/>
            <a:ext cx="77247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9" y="1746525"/>
            <a:ext cx="81153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57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10210</TotalTime>
  <Words>152</Words>
  <Application>Microsoft Office PowerPoint</Application>
  <PresentationFormat>Custom</PresentationFormat>
  <Paragraphs>15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template_informatika_slide</vt:lpstr>
      <vt:lpstr>CSH4313 Kecerdasan Kolektif (Swarm Intelligence) Firefly Algorithm (FA)</vt:lpstr>
      <vt:lpstr>Tiga aturan FA (Yang et al., 2013)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dc:creator>lenovo</dc:creator>
  <cp:lastModifiedBy>lenovo</cp:lastModifiedBy>
  <cp:revision>117</cp:revision>
  <dcterms:modified xsi:type="dcterms:W3CDTF">2017-10-31T02:47:25Z</dcterms:modified>
</cp:coreProperties>
</file>