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57" r:id="rId1"/>
  </p:sldMasterIdLst>
  <p:notesMasterIdLst>
    <p:notesMasterId r:id="rId18"/>
  </p:notesMasterIdLst>
  <p:sldIdLst>
    <p:sldId id="256" r:id="rId2"/>
    <p:sldId id="356" r:id="rId3"/>
    <p:sldId id="338" r:id="rId4"/>
    <p:sldId id="357" r:id="rId5"/>
    <p:sldId id="358" r:id="rId6"/>
    <p:sldId id="359" r:id="rId7"/>
    <p:sldId id="363" r:id="rId8"/>
    <p:sldId id="360" r:id="rId9"/>
    <p:sldId id="361" r:id="rId10"/>
    <p:sldId id="352" r:id="rId11"/>
    <p:sldId id="351" r:id="rId12"/>
    <p:sldId id="348" r:id="rId13"/>
    <p:sldId id="343" r:id="rId14"/>
    <p:sldId id="362" r:id="rId15"/>
    <p:sldId id="291" r:id="rId16"/>
    <p:sldId id="276" r:id="rId17"/>
  </p:sldIdLst>
  <p:sldSz cx="12192000" cy="6858000"/>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8CC1F72E-4AF8-4432-BF39-1D7B033C857F}">
  <a:tblStyle styleId="{8CC1F72E-4AF8-4432-BF39-1D7B033C857F}" styleName="Table_0"/>
  <a:tblStyle styleId="{69AE40EB-9DC2-447F-9560-EBB07DCEE94B}" styleName="Table_1"/>
  <a:tblStyle styleId="{10B66BF1-D510-432A-A824-B228871B3D69}" styleName="Table_2"/>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87" autoAdjust="0"/>
    <p:restoredTop sz="94660"/>
  </p:normalViewPr>
  <p:slideViewPr>
    <p:cSldViewPr snapToGrid="0">
      <p:cViewPr>
        <p:scale>
          <a:sx n="60" d="100"/>
          <a:sy n="60" d="100"/>
        </p:scale>
        <p:origin x="-990" y="-18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 name="Shape 4"/>
          <p:cNvSpPr>
            <a:spLocks noGrp="1" noRot="1" noChangeAspect="1"/>
          </p:cNvSpPr>
          <p:nvPr>
            <p:ph type="sldImg" idx="3"/>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91425" rIns="91425" bIns="91425" anchor="b" anchorCtr="0"/>
          <a:lstStyle>
            <a:lvl1pPr marL="0" marR="0" indent="0" algn="r"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Tree>
    <p:extLst>
      <p:ext uri="{BB962C8B-B14F-4D97-AF65-F5344CB8AC3E}">
        <p14:creationId xmlns:p14="http://schemas.microsoft.com/office/powerpoint/2010/main" val="127084062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pPr>
              <a:spcBef>
                <a:spcPts val="0"/>
              </a:spcBef>
              <a:buNone/>
            </a:pPr>
            <a:endParaRPr dirty="0"/>
          </a:p>
        </p:txBody>
      </p:sp>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112028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idx="10"/>
          </p:nvPr>
        </p:nvSpPr>
        <p:spPr/>
        <p:txBody>
          <a:bodyPr/>
          <a:lstStyle/>
          <a:p>
            <a:endParaRPr lang="id-ID"/>
          </a:p>
        </p:txBody>
      </p:sp>
    </p:spTree>
    <p:extLst>
      <p:ext uri="{BB962C8B-B14F-4D97-AF65-F5344CB8AC3E}">
        <p14:creationId xmlns:p14="http://schemas.microsoft.com/office/powerpoint/2010/main" val="3129383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idx="10"/>
          </p:nvPr>
        </p:nvSpPr>
        <p:spPr/>
        <p:txBody>
          <a:bodyPr/>
          <a:lstStyle/>
          <a:p>
            <a:endParaRPr lang="id-ID"/>
          </a:p>
        </p:txBody>
      </p:sp>
    </p:spTree>
    <p:extLst>
      <p:ext uri="{BB962C8B-B14F-4D97-AF65-F5344CB8AC3E}">
        <p14:creationId xmlns:p14="http://schemas.microsoft.com/office/powerpoint/2010/main" val="1438505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pPr>
              <a:spcBef>
                <a:spcPts val="0"/>
              </a:spcBef>
              <a:buNone/>
            </a:pPr>
            <a:endParaRPr/>
          </a:p>
        </p:txBody>
      </p:sp>
      <p:sp>
        <p:nvSpPr>
          <p:cNvPr id="218" name="Shape 2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0989713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17"/>
        <p:cNvGrpSpPr/>
        <p:nvPr/>
      </p:nvGrpSpPr>
      <p:grpSpPr>
        <a:xfrm>
          <a:off x="0" y="0"/>
          <a:ext cx="0" cy="0"/>
          <a:chOff x="0" y="0"/>
          <a:chExt cx="0" cy="0"/>
        </a:xfrm>
      </p:grpSpPr>
      <p:sp>
        <p:nvSpPr>
          <p:cNvPr id="10" name="Rounded Rectangle 9"/>
          <p:cNvSpPr/>
          <p:nvPr userDrawn="1"/>
        </p:nvSpPr>
        <p:spPr>
          <a:xfrm>
            <a:off x="7343334" y="0"/>
            <a:ext cx="4848666" cy="118168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8" name="Shape 18"/>
          <p:cNvPicPr preferRelativeResize="0"/>
          <p:nvPr/>
        </p:nvPicPr>
        <p:blipFill rotWithShape="1">
          <a:blip r:embed="rId2">
            <a:alphaModFix/>
          </a:blip>
          <a:srcRect r="17784" b="11855"/>
          <a:stretch/>
        </p:blipFill>
        <p:spPr>
          <a:xfrm>
            <a:off x="57861" y="3251531"/>
            <a:ext cx="5131559" cy="3094676"/>
          </a:xfrm>
          <a:prstGeom prst="rect">
            <a:avLst/>
          </a:prstGeom>
          <a:noFill/>
          <a:ln>
            <a:noFill/>
          </a:ln>
        </p:spPr>
      </p:pic>
      <p:sp>
        <p:nvSpPr>
          <p:cNvPr id="19" name="Shape 19"/>
          <p:cNvSpPr txBox="1">
            <a:spLocks noGrp="1"/>
          </p:cNvSpPr>
          <p:nvPr>
            <p:ph type="ctrTitle"/>
          </p:nvPr>
        </p:nvSpPr>
        <p:spPr>
          <a:xfrm>
            <a:off x="1646246" y="1269244"/>
            <a:ext cx="10545753" cy="765053"/>
          </a:xfrm>
          <a:prstGeom prst="rect">
            <a:avLst/>
          </a:prstGeom>
          <a:noFill/>
          <a:ln>
            <a:noFill/>
          </a:ln>
        </p:spPr>
        <p:txBody>
          <a:bodyPr lIns="91425" tIns="91425" rIns="91425" bIns="91425" anchor="ctr" anchorCtr="0"/>
          <a:lstStyle>
            <a:lvl1pPr marL="0" marR="0" indent="0" algn="l" rtl="0">
              <a:lnSpc>
                <a:spcPct val="90000"/>
              </a:lnSpc>
              <a:spcBef>
                <a:spcPts val="0"/>
              </a:spcBef>
              <a:spcAft>
                <a:spcPts val="0"/>
              </a:spcAft>
              <a:defRPr/>
            </a:lvl1pPr>
            <a:lvl2pPr marL="0" marR="0" indent="0" algn="l" rtl="0">
              <a:spcBef>
                <a:spcPts val="0"/>
              </a:spcBef>
              <a:spcAft>
                <a:spcPts val="0"/>
              </a:spcAft>
              <a:defRPr/>
            </a:lvl2pPr>
            <a:lvl3pPr marL="0" marR="0" indent="0" algn="l" rtl="0">
              <a:spcBef>
                <a:spcPts val="0"/>
              </a:spcBef>
              <a:spcAft>
                <a:spcPts val="0"/>
              </a:spcAft>
              <a:defRPr/>
            </a:lvl3pPr>
            <a:lvl4pPr marL="0" marR="0" indent="0" algn="l" rtl="0">
              <a:spcBef>
                <a:spcPts val="0"/>
              </a:spcBef>
              <a:spcAft>
                <a:spcPts val="0"/>
              </a:spcAft>
              <a:defRPr/>
            </a:lvl4pPr>
            <a:lvl5pPr marL="0" marR="0" indent="0" algn="l" rtl="0">
              <a:spcBef>
                <a:spcPts val="0"/>
              </a:spcBef>
              <a:spcAft>
                <a:spcPts val="0"/>
              </a:spcAft>
              <a:defRPr/>
            </a:lvl5pPr>
            <a:lvl6pPr marL="457189" marR="0" indent="0" algn="l" rtl="0">
              <a:spcBef>
                <a:spcPts val="0"/>
              </a:spcBef>
              <a:spcAft>
                <a:spcPts val="0"/>
              </a:spcAft>
              <a:defRPr/>
            </a:lvl6pPr>
            <a:lvl7pPr marL="914377" marR="0" indent="0" algn="l" rtl="0">
              <a:spcBef>
                <a:spcPts val="0"/>
              </a:spcBef>
              <a:spcAft>
                <a:spcPts val="0"/>
              </a:spcAft>
              <a:defRPr/>
            </a:lvl7pPr>
            <a:lvl8pPr marL="1371566" marR="0" indent="0" algn="l" rtl="0">
              <a:spcBef>
                <a:spcPts val="0"/>
              </a:spcBef>
              <a:spcAft>
                <a:spcPts val="0"/>
              </a:spcAft>
              <a:defRPr/>
            </a:lvl8pPr>
            <a:lvl9pPr marL="1828754" marR="0" indent="0" algn="l" rtl="0">
              <a:spcBef>
                <a:spcPts val="0"/>
              </a:spcBef>
              <a:spcAft>
                <a:spcPts val="0"/>
              </a:spcAft>
              <a:defRPr/>
            </a:lvl9pPr>
          </a:lstStyle>
          <a:p>
            <a:endParaRPr/>
          </a:p>
        </p:txBody>
      </p:sp>
      <p:sp>
        <p:nvSpPr>
          <p:cNvPr id="20" name="Shape 20"/>
          <p:cNvSpPr txBox="1">
            <a:spLocks noGrp="1"/>
          </p:cNvSpPr>
          <p:nvPr>
            <p:ph type="subTitle" idx="1"/>
          </p:nvPr>
        </p:nvSpPr>
        <p:spPr>
          <a:xfrm>
            <a:off x="1646246" y="2227428"/>
            <a:ext cx="10545753" cy="429767"/>
          </a:xfrm>
          <a:prstGeom prst="rect">
            <a:avLst/>
          </a:prstGeom>
          <a:noFill/>
          <a:ln>
            <a:noFill/>
          </a:ln>
        </p:spPr>
        <p:txBody>
          <a:bodyPr lIns="91425" tIns="91425" rIns="91425" bIns="91425" anchor="t" anchorCtr="0"/>
          <a:lstStyle>
            <a:lvl1pPr marL="0" marR="0" indent="0" algn="l" rtl="0">
              <a:lnSpc>
                <a:spcPct val="90000"/>
              </a:lnSpc>
              <a:spcBef>
                <a:spcPts val="1800"/>
              </a:spcBef>
              <a:spcAft>
                <a:spcPts val="0"/>
              </a:spcAft>
              <a:buClr>
                <a:schemeClr val="dk1"/>
              </a:buClr>
              <a:buFont typeface="Verdana"/>
              <a:buNone/>
              <a:defRPr/>
            </a:lvl1pPr>
            <a:lvl2pPr marL="593710" marR="0" indent="-60324" algn="l" rtl="0">
              <a:spcBef>
                <a:spcPts val="800"/>
              </a:spcBef>
              <a:spcAft>
                <a:spcPts val="0"/>
              </a:spcAft>
              <a:buClr>
                <a:srgbClr val="595959"/>
              </a:buClr>
              <a:buFont typeface="Verdana"/>
              <a:buChar char="–"/>
              <a:defRPr/>
            </a:lvl2pPr>
            <a:lvl3pPr marL="822305" marR="0" indent="-73024" algn="l" rtl="0">
              <a:spcBef>
                <a:spcPts val="700"/>
              </a:spcBef>
              <a:spcAft>
                <a:spcPts val="0"/>
              </a:spcAft>
              <a:buClr>
                <a:srgbClr val="595959"/>
              </a:buClr>
              <a:buFont typeface="Verdana"/>
              <a:buChar char="▪"/>
              <a:defRPr/>
            </a:lvl3pPr>
            <a:lvl4pPr marL="1050899" marR="0" indent="-85723" algn="l" rtl="0">
              <a:spcBef>
                <a:spcPts val="600"/>
              </a:spcBef>
              <a:spcAft>
                <a:spcPts val="0"/>
              </a:spcAft>
              <a:buClr>
                <a:srgbClr val="595959"/>
              </a:buClr>
              <a:buFont typeface="Verdana"/>
              <a:buChar char="–"/>
              <a:defRPr/>
            </a:lvl4pPr>
            <a:lvl5pPr marL="1233457" marR="0" indent="-90484" algn="l" rtl="0">
              <a:spcBef>
                <a:spcPts val="600"/>
              </a:spcBef>
              <a:spcAft>
                <a:spcPts val="0"/>
              </a:spcAft>
              <a:buClr>
                <a:srgbClr val="7F7F7F"/>
              </a:buClr>
              <a:buFont typeface="Verdana"/>
              <a:buChar char="▪"/>
              <a:defRPr/>
            </a:lvl5pPr>
            <a:lvl6pPr marL="2514537" marR="0" indent="-101597" algn="l" rtl="0">
              <a:spcBef>
                <a:spcPts val="400"/>
              </a:spcBef>
              <a:buClr>
                <a:schemeClr val="dk1"/>
              </a:buClr>
              <a:buFont typeface="Verdana"/>
              <a:buChar char="•"/>
              <a:defRPr/>
            </a:lvl6pPr>
            <a:lvl7pPr marL="2971726" marR="0" indent="-101597" algn="l" rtl="0">
              <a:spcBef>
                <a:spcPts val="400"/>
              </a:spcBef>
              <a:buClr>
                <a:schemeClr val="dk1"/>
              </a:buClr>
              <a:buFont typeface="Verdana"/>
              <a:buChar char="•"/>
              <a:defRPr/>
            </a:lvl7pPr>
            <a:lvl8pPr marL="3428914" marR="0" indent="-101597" algn="l" rtl="0">
              <a:spcBef>
                <a:spcPts val="400"/>
              </a:spcBef>
              <a:buClr>
                <a:schemeClr val="dk1"/>
              </a:buClr>
              <a:buFont typeface="Verdana"/>
              <a:buChar char="•"/>
              <a:defRPr/>
            </a:lvl8pPr>
            <a:lvl9pPr marL="3886103" marR="0" indent="-101597" algn="l" rtl="0">
              <a:spcBef>
                <a:spcPts val="400"/>
              </a:spcBef>
              <a:buClr>
                <a:schemeClr val="dk1"/>
              </a:buClr>
              <a:buFont typeface="Verdana"/>
              <a:buChar char="•"/>
              <a:defRPr/>
            </a:lvl9pPr>
          </a:lstStyle>
          <a:p>
            <a:endParaRPr/>
          </a:p>
        </p:txBody>
      </p:sp>
      <p:sp>
        <p:nvSpPr>
          <p:cNvPr id="21" name="Shape 21"/>
          <p:cNvSpPr txBox="1">
            <a:spLocks noGrp="1"/>
          </p:cNvSpPr>
          <p:nvPr>
            <p:ph type="body" idx="2"/>
          </p:nvPr>
        </p:nvSpPr>
        <p:spPr>
          <a:xfrm>
            <a:off x="1646246" y="2875086"/>
            <a:ext cx="10557361" cy="378005"/>
          </a:xfrm>
          <a:prstGeom prst="rect">
            <a:avLst/>
          </a:prstGeom>
          <a:noFill/>
          <a:ln>
            <a:noFill/>
          </a:ln>
        </p:spPr>
        <p:txBody>
          <a:bodyPr lIns="91425" tIns="91425" rIns="91425" bIns="91425" anchor="t" anchorCtr="0"/>
          <a:lstStyle>
            <a:lvl1pPr marL="0" indent="0" rtl="0">
              <a:spcBef>
                <a:spcPts val="0"/>
              </a:spcBef>
              <a:buClr>
                <a:schemeClr val="dk1"/>
              </a:buClr>
              <a:buFont typeface="Verdan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dt" idx="10"/>
          </p:nvPr>
        </p:nvSpPr>
        <p:spPr>
          <a:xfrm>
            <a:off x="1080795" y="6451888"/>
            <a:ext cx="2190749" cy="365125"/>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457189" marR="0" indent="0" algn="l" rtl="0">
              <a:spcBef>
                <a:spcPts val="0"/>
              </a:spcBef>
              <a:defRPr/>
            </a:lvl2pPr>
            <a:lvl3pPr marL="914377" marR="0" indent="0" algn="l" rtl="0">
              <a:spcBef>
                <a:spcPts val="0"/>
              </a:spcBef>
              <a:defRPr/>
            </a:lvl3pPr>
            <a:lvl4pPr marL="1371566" marR="0" indent="0" algn="l" rtl="0">
              <a:spcBef>
                <a:spcPts val="0"/>
              </a:spcBef>
              <a:defRPr/>
            </a:lvl4pPr>
            <a:lvl5pPr marL="1828754" marR="0" indent="0" algn="l" rtl="0">
              <a:spcBef>
                <a:spcPts val="0"/>
              </a:spcBef>
              <a:defRPr/>
            </a:lvl5pPr>
            <a:lvl6pPr marL="2285943" marR="0" indent="0" algn="l" rtl="0">
              <a:spcBef>
                <a:spcPts val="0"/>
              </a:spcBef>
              <a:defRPr/>
            </a:lvl6pPr>
            <a:lvl7pPr marL="2743131" marR="0" indent="0" algn="l" rtl="0">
              <a:spcBef>
                <a:spcPts val="0"/>
              </a:spcBef>
              <a:defRPr/>
            </a:lvl7pPr>
            <a:lvl8pPr marL="3200320" marR="0" indent="0" algn="l" rtl="0">
              <a:spcBef>
                <a:spcPts val="0"/>
              </a:spcBef>
              <a:defRPr/>
            </a:lvl8pPr>
            <a:lvl9pPr marL="3657509" marR="0" indent="0" algn="l" rtl="0">
              <a:spcBef>
                <a:spcPts val="0"/>
              </a:spcBef>
              <a:defRPr/>
            </a:lvl9pPr>
          </a:lstStyle>
          <a:p>
            <a:endParaRPr/>
          </a:p>
        </p:txBody>
      </p:sp>
      <p:sp>
        <p:nvSpPr>
          <p:cNvPr id="23" name="Shape 23"/>
          <p:cNvSpPr txBox="1">
            <a:spLocks noGrp="1"/>
          </p:cNvSpPr>
          <p:nvPr>
            <p:ph type="sldNum" idx="12"/>
          </p:nvPr>
        </p:nvSpPr>
        <p:spPr>
          <a:xfrm>
            <a:off x="519879" y="6451888"/>
            <a:ext cx="478367" cy="365125"/>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457189" marR="0" indent="0" algn="l" rtl="0">
              <a:spcBef>
                <a:spcPts val="0"/>
              </a:spcBef>
              <a:defRPr/>
            </a:lvl2pPr>
            <a:lvl3pPr marL="914377" marR="0" indent="0" algn="l" rtl="0">
              <a:spcBef>
                <a:spcPts val="0"/>
              </a:spcBef>
              <a:defRPr/>
            </a:lvl3pPr>
            <a:lvl4pPr marL="1371566" marR="0" indent="0" algn="l" rtl="0">
              <a:spcBef>
                <a:spcPts val="0"/>
              </a:spcBef>
              <a:defRPr/>
            </a:lvl4pPr>
            <a:lvl5pPr marL="1828754" marR="0" indent="0" algn="l" rtl="0">
              <a:spcBef>
                <a:spcPts val="0"/>
              </a:spcBef>
              <a:defRPr/>
            </a:lvl5pPr>
            <a:lvl6pPr marL="2285943" marR="0" indent="0" algn="l" rtl="0">
              <a:spcBef>
                <a:spcPts val="0"/>
              </a:spcBef>
              <a:defRPr/>
            </a:lvl6pPr>
            <a:lvl7pPr marL="2743131" marR="0" indent="0" algn="l" rtl="0">
              <a:spcBef>
                <a:spcPts val="0"/>
              </a:spcBef>
              <a:defRPr/>
            </a:lvl7pPr>
            <a:lvl8pPr marL="3200320" marR="0" indent="0" algn="l" rtl="0">
              <a:spcBef>
                <a:spcPts val="0"/>
              </a:spcBef>
              <a:defRPr/>
            </a:lvl8pPr>
            <a:lvl9pPr marL="3657509" marR="0" indent="0" algn="l" rtl="0">
              <a:spcBef>
                <a:spcPts val="0"/>
              </a:spcBef>
              <a:defRPr/>
            </a:lvl9pPr>
          </a:lstStyle>
          <a:p>
            <a:endParaRPr/>
          </a:p>
        </p:txBody>
      </p:sp>
      <p:pic>
        <p:nvPicPr>
          <p:cNvPr id="25" name="Shape 25"/>
          <p:cNvPicPr preferRelativeResize="0"/>
          <p:nvPr/>
        </p:nvPicPr>
        <p:blipFill rotWithShape="1">
          <a:blip r:embed="rId3">
            <a:alphaModFix/>
          </a:blip>
          <a:srcRect/>
          <a:stretch/>
        </p:blipFill>
        <p:spPr>
          <a:xfrm>
            <a:off x="7452942" y="216581"/>
            <a:ext cx="4353103" cy="64860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Content 2 Column Slide">
    <p:spTree>
      <p:nvGrpSpPr>
        <p:cNvPr id="1" name="Shape 39"/>
        <p:cNvGrpSpPr/>
        <p:nvPr/>
      </p:nvGrpSpPr>
      <p:grpSpPr>
        <a:xfrm>
          <a:off x="0" y="0"/>
          <a:ext cx="0" cy="0"/>
          <a:chOff x="0" y="0"/>
          <a:chExt cx="0" cy="0"/>
        </a:xfrm>
      </p:grpSpPr>
      <p:sp>
        <p:nvSpPr>
          <p:cNvPr id="40" name="Shape 40"/>
          <p:cNvSpPr txBox="1">
            <a:spLocks noGrp="1"/>
          </p:cNvSpPr>
          <p:nvPr>
            <p:ph type="body" idx="1"/>
          </p:nvPr>
        </p:nvSpPr>
        <p:spPr>
          <a:xfrm>
            <a:off x="499768" y="2009550"/>
            <a:ext cx="5380565" cy="4002312"/>
          </a:xfrm>
          <a:prstGeom prst="rect">
            <a:avLst/>
          </a:prstGeom>
          <a:noFill/>
          <a:ln>
            <a:noFill/>
          </a:ln>
        </p:spPr>
        <p:txBody>
          <a:bodyPr lIns="91425" tIns="91425" rIns="91425" bIns="91425" anchor="t" anchorCtr="0"/>
          <a:lstStyle>
            <a:lvl1pPr marL="346066" indent="-140331" algn="l" rtl="0">
              <a:spcBef>
                <a:spcPts val="1800"/>
              </a:spcBef>
              <a:spcAft>
                <a:spcPts val="0"/>
              </a:spcAft>
              <a:buClr>
                <a:schemeClr val="dk1"/>
              </a:buClr>
              <a:buFont typeface="Verdana"/>
              <a:buChar char="•"/>
              <a:defRPr/>
            </a:lvl1pPr>
            <a:lvl2pPr marL="593710" indent="-60324" algn="l" rtl="0">
              <a:spcBef>
                <a:spcPts val="800"/>
              </a:spcBef>
              <a:spcAft>
                <a:spcPts val="0"/>
              </a:spcAft>
              <a:buClr>
                <a:srgbClr val="595959"/>
              </a:buClr>
              <a:buFont typeface="Verdana"/>
              <a:buChar char="–"/>
              <a:defRPr/>
            </a:lvl2pPr>
            <a:lvl3pPr marL="822305" indent="-73024" algn="l" rtl="0">
              <a:spcBef>
                <a:spcPts val="700"/>
              </a:spcBef>
              <a:spcAft>
                <a:spcPts val="0"/>
              </a:spcAft>
              <a:buClr>
                <a:srgbClr val="595959"/>
              </a:buClr>
              <a:buFont typeface="Verdana"/>
              <a:buChar char="▪"/>
              <a:defRPr/>
            </a:lvl3pPr>
            <a:lvl4pPr marL="1050899" indent="-85723" algn="l" rtl="0">
              <a:spcBef>
                <a:spcPts val="600"/>
              </a:spcBef>
              <a:spcAft>
                <a:spcPts val="0"/>
              </a:spcAft>
              <a:buClr>
                <a:srgbClr val="595959"/>
              </a:buClr>
              <a:buFont typeface="Verdana"/>
              <a:buChar char="–"/>
              <a:defRPr/>
            </a:lvl4pPr>
            <a:lvl5pPr marL="1233457" indent="-90484" algn="l" rtl="0">
              <a:spcBef>
                <a:spcPts val="600"/>
              </a:spcBef>
              <a:spcAft>
                <a:spcPts val="0"/>
              </a:spcAft>
              <a:buClr>
                <a:srgbClr val="7F7F7F"/>
              </a:buClr>
              <a:buFont typeface="Verdana"/>
              <a:buChar char="▪"/>
              <a:defRPr/>
            </a:lvl5pPr>
            <a:lvl6pPr marL="2514537" indent="-101597" algn="l" rtl="0">
              <a:spcBef>
                <a:spcPts val="400"/>
              </a:spcBef>
              <a:buClr>
                <a:schemeClr val="dk1"/>
              </a:buClr>
              <a:buFont typeface="Verdana"/>
              <a:buChar char="•"/>
              <a:defRPr/>
            </a:lvl6pPr>
            <a:lvl7pPr marL="2971726" indent="-101597" algn="l" rtl="0">
              <a:spcBef>
                <a:spcPts val="400"/>
              </a:spcBef>
              <a:buClr>
                <a:schemeClr val="dk1"/>
              </a:buClr>
              <a:buFont typeface="Verdana"/>
              <a:buChar char="•"/>
              <a:defRPr/>
            </a:lvl7pPr>
            <a:lvl8pPr marL="3428914" indent="-101597" algn="l" rtl="0">
              <a:spcBef>
                <a:spcPts val="400"/>
              </a:spcBef>
              <a:buClr>
                <a:schemeClr val="dk1"/>
              </a:buClr>
              <a:buFont typeface="Verdana"/>
              <a:buChar char="•"/>
              <a:defRPr/>
            </a:lvl8pPr>
            <a:lvl9pPr marL="3886103" indent="-101597" algn="l" rtl="0">
              <a:spcBef>
                <a:spcPts val="400"/>
              </a:spcBef>
              <a:buClr>
                <a:schemeClr val="dk1"/>
              </a:buClr>
              <a:buFont typeface="Verdana"/>
              <a:buChar char="•"/>
              <a:defRPr/>
            </a:lvl9pPr>
          </a:lstStyle>
          <a:p>
            <a:endParaRPr/>
          </a:p>
        </p:txBody>
      </p:sp>
      <p:sp>
        <p:nvSpPr>
          <p:cNvPr id="41" name="Shape 41"/>
          <p:cNvSpPr txBox="1">
            <a:spLocks noGrp="1"/>
          </p:cNvSpPr>
          <p:nvPr>
            <p:ph type="body" idx="2"/>
          </p:nvPr>
        </p:nvSpPr>
        <p:spPr>
          <a:xfrm>
            <a:off x="6318484" y="2009550"/>
            <a:ext cx="5380565" cy="4002312"/>
          </a:xfrm>
          <a:prstGeom prst="rect">
            <a:avLst/>
          </a:prstGeom>
          <a:noFill/>
          <a:ln>
            <a:noFill/>
          </a:ln>
        </p:spPr>
        <p:txBody>
          <a:bodyPr lIns="91425" tIns="91425" rIns="91425" bIns="91425" anchor="t" anchorCtr="0"/>
          <a:lstStyle>
            <a:lvl1pPr marL="346066" indent="-140331" algn="l" rtl="0">
              <a:spcBef>
                <a:spcPts val="1800"/>
              </a:spcBef>
              <a:spcAft>
                <a:spcPts val="0"/>
              </a:spcAft>
              <a:buClr>
                <a:schemeClr val="dk1"/>
              </a:buClr>
              <a:buFont typeface="Verdana"/>
              <a:buChar char="•"/>
              <a:defRPr/>
            </a:lvl1pPr>
            <a:lvl2pPr marL="593710" indent="-60324" algn="l" rtl="0">
              <a:spcBef>
                <a:spcPts val="800"/>
              </a:spcBef>
              <a:spcAft>
                <a:spcPts val="0"/>
              </a:spcAft>
              <a:buClr>
                <a:srgbClr val="595959"/>
              </a:buClr>
              <a:buFont typeface="Verdana"/>
              <a:buChar char="–"/>
              <a:defRPr/>
            </a:lvl2pPr>
            <a:lvl3pPr marL="822305" indent="-73024" algn="l" rtl="0">
              <a:spcBef>
                <a:spcPts val="700"/>
              </a:spcBef>
              <a:spcAft>
                <a:spcPts val="0"/>
              </a:spcAft>
              <a:buClr>
                <a:srgbClr val="595959"/>
              </a:buClr>
              <a:buFont typeface="Verdana"/>
              <a:buChar char="▪"/>
              <a:defRPr/>
            </a:lvl3pPr>
            <a:lvl4pPr marL="1050899" indent="-85723" algn="l" rtl="0">
              <a:spcBef>
                <a:spcPts val="600"/>
              </a:spcBef>
              <a:spcAft>
                <a:spcPts val="0"/>
              </a:spcAft>
              <a:buClr>
                <a:srgbClr val="595959"/>
              </a:buClr>
              <a:buFont typeface="Verdana"/>
              <a:buChar char="–"/>
              <a:defRPr/>
            </a:lvl4pPr>
            <a:lvl5pPr marL="1233457" indent="-90484" algn="l" rtl="0">
              <a:spcBef>
                <a:spcPts val="600"/>
              </a:spcBef>
              <a:spcAft>
                <a:spcPts val="0"/>
              </a:spcAft>
              <a:buClr>
                <a:srgbClr val="7F7F7F"/>
              </a:buClr>
              <a:buFont typeface="Verdana"/>
              <a:buChar char="▪"/>
              <a:defRPr/>
            </a:lvl5pPr>
            <a:lvl6pPr marL="2514537" indent="-101597" algn="l" rtl="0">
              <a:spcBef>
                <a:spcPts val="400"/>
              </a:spcBef>
              <a:buClr>
                <a:schemeClr val="dk1"/>
              </a:buClr>
              <a:buFont typeface="Verdana"/>
              <a:buChar char="•"/>
              <a:defRPr/>
            </a:lvl6pPr>
            <a:lvl7pPr marL="2971726" indent="-101597" algn="l" rtl="0">
              <a:spcBef>
                <a:spcPts val="400"/>
              </a:spcBef>
              <a:buClr>
                <a:schemeClr val="dk1"/>
              </a:buClr>
              <a:buFont typeface="Verdana"/>
              <a:buChar char="•"/>
              <a:defRPr/>
            </a:lvl7pPr>
            <a:lvl8pPr marL="3428914" indent="-101597" algn="l" rtl="0">
              <a:spcBef>
                <a:spcPts val="400"/>
              </a:spcBef>
              <a:buClr>
                <a:schemeClr val="dk1"/>
              </a:buClr>
              <a:buFont typeface="Verdana"/>
              <a:buChar char="•"/>
              <a:defRPr/>
            </a:lvl8pPr>
            <a:lvl9pPr marL="3886103" indent="-101597" algn="l" rtl="0">
              <a:spcBef>
                <a:spcPts val="400"/>
              </a:spcBef>
              <a:buClr>
                <a:schemeClr val="dk1"/>
              </a:buClr>
              <a:buFont typeface="Verdana"/>
              <a:buChar char="•"/>
              <a:defRPr/>
            </a:lvl9pPr>
          </a:lstStyle>
          <a:p>
            <a:endParaRPr/>
          </a:p>
        </p:txBody>
      </p:sp>
      <p:sp>
        <p:nvSpPr>
          <p:cNvPr id="42" name="Shape 42"/>
          <p:cNvSpPr txBox="1">
            <a:spLocks noGrp="1"/>
          </p:cNvSpPr>
          <p:nvPr>
            <p:ph type="sldNum" idx="12"/>
          </p:nvPr>
        </p:nvSpPr>
        <p:spPr>
          <a:xfrm>
            <a:off x="519879" y="6451888"/>
            <a:ext cx="478367" cy="365125"/>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457189" marR="0" indent="0" algn="l" rtl="0">
              <a:spcBef>
                <a:spcPts val="0"/>
              </a:spcBef>
              <a:defRPr/>
            </a:lvl2pPr>
            <a:lvl3pPr marL="914377" marR="0" indent="0" algn="l" rtl="0">
              <a:spcBef>
                <a:spcPts val="0"/>
              </a:spcBef>
              <a:defRPr/>
            </a:lvl3pPr>
            <a:lvl4pPr marL="1371566" marR="0" indent="0" algn="l" rtl="0">
              <a:spcBef>
                <a:spcPts val="0"/>
              </a:spcBef>
              <a:defRPr/>
            </a:lvl4pPr>
            <a:lvl5pPr marL="1828754" marR="0" indent="0" algn="l" rtl="0">
              <a:spcBef>
                <a:spcPts val="0"/>
              </a:spcBef>
              <a:defRPr/>
            </a:lvl5pPr>
            <a:lvl6pPr marL="2285943" marR="0" indent="0" algn="l" rtl="0">
              <a:spcBef>
                <a:spcPts val="0"/>
              </a:spcBef>
              <a:defRPr/>
            </a:lvl6pPr>
            <a:lvl7pPr marL="2743131" marR="0" indent="0" algn="l" rtl="0">
              <a:spcBef>
                <a:spcPts val="0"/>
              </a:spcBef>
              <a:defRPr/>
            </a:lvl7pPr>
            <a:lvl8pPr marL="3200320" marR="0" indent="0" algn="l" rtl="0">
              <a:spcBef>
                <a:spcPts val="0"/>
              </a:spcBef>
              <a:defRPr/>
            </a:lvl8pPr>
            <a:lvl9pPr marL="3657509" marR="0" indent="0" algn="l" rtl="0">
              <a:spcBef>
                <a:spcPts val="0"/>
              </a:spcBef>
              <a:defRPr/>
            </a:lvl9pPr>
          </a:lstStyle>
          <a:p>
            <a:endParaRPr/>
          </a:p>
        </p:txBody>
      </p:sp>
      <p:sp>
        <p:nvSpPr>
          <p:cNvPr id="43" name="Shape 43"/>
          <p:cNvSpPr txBox="1">
            <a:spLocks noGrp="1"/>
          </p:cNvSpPr>
          <p:nvPr>
            <p:ph type="dt" idx="10"/>
          </p:nvPr>
        </p:nvSpPr>
        <p:spPr>
          <a:xfrm>
            <a:off x="1080795" y="6451888"/>
            <a:ext cx="2190749" cy="365125"/>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457189" marR="0" indent="0" algn="l" rtl="0">
              <a:spcBef>
                <a:spcPts val="0"/>
              </a:spcBef>
              <a:defRPr/>
            </a:lvl2pPr>
            <a:lvl3pPr marL="914377" marR="0" indent="0" algn="l" rtl="0">
              <a:spcBef>
                <a:spcPts val="0"/>
              </a:spcBef>
              <a:defRPr/>
            </a:lvl3pPr>
            <a:lvl4pPr marL="1371566" marR="0" indent="0" algn="l" rtl="0">
              <a:spcBef>
                <a:spcPts val="0"/>
              </a:spcBef>
              <a:defRPr/>
            </a:lvl4pPr>
            <a:lvl5pPr marL="1828754" marR="0" indent="0" algn="l" rtl="0">
              <a:spcBef>
                <a:spcPts val="0"/>
              </a:spcBef>
              <a:defRPr/>
            </a:lvl5pPr>
            <a:lvl6pPr marL="2285943" marR="0" indent="0" algn="l" rtl="0">
              <a:spcBef>
                <a:spcPts val="0"/>
              </a:spcBef>
              <a:defRPr/>
            </a:lvl6pPr>
            <a:lvl7pPr marL="2743131" marR="0" indent="0" algn="l" rtl="0">
              <a:spcBef>
                <a:spcPts val="0"/>
              </a:spcBef>
              <a:defRPr/>
            </a:lvl7pPr>
            <a:lvl8pPr marL="3200320" marR="0" indent="0" algn="l" rtl="0">
              <a:spcBef>
                <a:spcPts val="0"/>
              </a:spcBef>
              <a:defRPr/>
            </a:lvl8pPr>
            <a:lvl9pPr marL="3657509" marR="0" indent="0" algn="l" rtl="0">
              <a:spcBef>
                <a:spcPts val="0"/>
              </a:spcBef>
              <a:defRPr/>
            </a:lvl9pPr>
          </a:lstStyle>
          <a:p>
            <a:endParaRPr/>
          </a:p>
        </p:txBody>
      </p:sp>
      <p:sp>
        <p:nvSpPr>
          <p:cNvPr id="44" name="Shape 44"/>
          <p:cNvSpPr/>
          <p:nvPr/>
        </p:nvSpPr>
        <p:spPr>
          <a:xfrm>
            <a:off x="0" y="1184823"/>
            <a:ext cx="12192000" cy="369291"/>
          </a:xfrm>
          <a:prstGeom prst="rect">
            <a:avLst/>
          </a:prstGeom>
          <a:solidFill>
            <a:schemeClr val="lt1"/>
          </a:solidFill>
          <a:ln>
            <a:noFill/>
          </a:ln>
        </p:spPr>
        <p:txBody>
          <a:bodyPr lIns="91425" tIns="45700" rIns="91425" bIns="45700" anchor="ctr" anchorCtr="0">
            <a:spAutoFit/>
          </a:bodyPr>
          <a:lstStyle/>
          <a:p>
            <a:pPr marL="0" marR="0" lvl="0" indent="0" algn="ctr" rtl="0">
              <a:spcBef>
                <a:spcPts val="0"/>
              </a:spcBef>
              <a:spcAft>
                <a:spcPts val="0"/>
              </a:spcAft>
              <a:buNone/>
            </a:pPr>
            <a:endParaRPr sz="1800" b="0" i="0" u="none" strike="noStrike" cap="none" baseline="0">
              <a:solidFill>
                <a:schemeClr val="lt1"/>
              </a:solidFill>
              <a:latin typeface="Verdana"/>
              <a:ea typeface="Verdana"/>
              <a:cs typeface="Verdana"/>
              <a:sym typeface="Verdana"/>
            </a:endParaRPr>
          </a:p>
        </p:txBody>
      </p:sp>
      <p:sp>
        <p:nvSpPr>
          <p:cNvPr id="45" name="Shape 45"/>
          <p:cNvSpPr txBox="1">
            <a:spLocks noGrp="1"/>
          </p:cNvSpPr>
          <p:nvPr>
            <p:ph type="title"/>
          </p:nvPr>
        </p:nvSpPr>
        <p:spPr>
          <a:xfrm>
            <a:off x="486831" y="1336419"/>
            <a:ext cx="11212216" cy="641239"/>
          </a:xfrm>
          <a:prstGeom prst="rect">
            <a:avLst/>
          </a:prstGeom>
          <a:noFill/>
          <a:ln>
            <a:noFill/>
          </a:ln>
        </p:spPr>
        <p:txBody>
          <a:bodyPr lIns="91425" tIns="91425" rIns="91425" b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189" algn="l" rtl="0">
              <a:spcBef>
                <a:spcPts val="0"/>
              </a:spcBef>
              <a:spcAft>
                <a:spcPts val="0"/>
              </a:spcAft>
              <a:defRPr/>
            </a:lvl6pPr>
            <a:lvl7pPr marL="914377" algn="l" rtl="0">
              <a:spcBef>
                <a:spcPts val="0"/>
              </a:spcBef>
              <a:spcAft>
                <a:spcPts val="0"/>
              </a:spcAft>
              <a:defRPr/>
            </a:lvl7pPr>
            <a:lvl8pPr marL="1371566" algn="l" rtl="0">
              <a:spcBef>
                <a:spcPts val="0"/>
              </a:spcBef>
              <a:spcAft>
                <a:spcPts val="0"/>
              </a:spcAft>
              <a:defRPr/>
            </a:lvl8pPr>
            <a:lvl9pPr marL="1828754" algn="l" rtl="0">
              <a:spcBef>
                <a:spcPts val="0"/>
              </a:spcBef>
              <a:spcAft>
                <a:spcPts val="0"/>
              </a:spcAft>
              <a:defRPr/>
            </a:lvl9pPr>
          </a:lstStyle>
          <a:p>
            <a:endParaRPr/>
          </a:p>
        </p:txBody>
      </p:sp>
      <p:sp>
        <p:nvSpPr>
          <p:cNvPr id="46" name="Shape 46"/>
          <p:cNvSpPr txBox="1">
            <a:spLocks noGrp="1"/>
          </p:cNvSpPr>
          <p:nvPr>
            <p:ph type="body" idx="3"/>
          </p:nvPr>
        </p:nvSpPr>
        <p:spPr>
          <a:xfrm>
            <a:off x="7224218" y="6451603"/>
            <a:ext cx="4421036" cy="365125"/>
          </a:xfrm>
          <a:prstGeom prst="rect">
            <a:avLst/>
          </a:prstGeom>
          <a:noFill/>
          <a:ln>
            <a:noFill/>
          </a:ln>
        </p:spPr>
        <p:txBody>
          <a:bodyPr lIns="91425" tIns="91425" rIns="91425" bIns="91425" anchor="ctr" anchorCtr="0"/>
          <a:lstStyle>
            <a:lvl1pPr marL="0" indent="0" algn="r" rtl="0">
              <a:spcBef>
                <a:spcPts val="0"/>
              </a:spcBef>
              <a:buClr>
                <a:schemeClr val="lt1"/>
              </a:buClr>
              <a:buFont typeface="Verdan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Comparison Slide">
    <p:spTree>
      <p:nvGrpSpPr>
        <p:cNvPr id="1" name="Shape 47"/>
        <p:cNvGrpSpPr/>
        <p:nvPr/>
      </p:nvGrpSpPr>
      <p:grpSpPr>
        <a:xfrm>
          <a:off x="0" y="0"/>
          <a:ext cx="0" cy="0"/>
          <a:chOff x="0" y="0"/>
          <a:chExt cx="0" cy="0"/>
        </a:xfrm>
      </p:grpSpPr>
      <p:sp>
        <p:nvSpPr>
          <p:cNvPr id="48" name="Shape 48"/>
          <p:cNvSpPr txBox="1">
            <a:spLocks noGrp="1"/>
          </p:cNvSpPr>
          <p:nvPr>
            <p:ph type="body" idx="1"/>
          </p:nvPr>
        </p:nvSpPr>
        <p:spPr>
          <a:xfrm>
            <a:off x="489184" y="1645919"/>
            <a:ext cx="5380328" cy="789828"/>
          </a:xfrm>
          <a:prstGeom prst="rect">
            <a:avLst/>
          </a:prstGeom>
          <a:noFill/>
          <a:ln>
            <a:noFill/>
          </a:ln>
        </p:spPr>
        <p:txBody>
          <a:bodyPr lIns="91425" tIns="91425" rIns="91425" bIns="91425" anchor="b" anchorCtr="0"/>
          <a:lstStyle>
            <a:lvl1pPr marL="0" indent="0" algn="ctr" rtl="0">
              <a:lnSpc>
                <a:spcPct val="115384"/>
              </a:lnSpc>
              <a:spcBef>
                <a:spcPts val="0"/>
              </a:spcBef>
              <a:buFont typeface="Verdana"/>
              <a:buNone/>
              <a:defRPr/>
            </a:lvl1pPr>
            <a:lvl2pPr marL="457189" indent="0" rtl="0">
              <a:spcBef>
                <a:spcPts val="0"/>
              </a:spcBef>
              <a:buFont typeface="Verdana"/>
              <a:buNone/>
              <a:defRPr/>
            </a:lvl2pPr>
            <a:lvl3pPr marL="914377" indent="0" rtl="0">
              <a:spcBef>
                <a:spcPts val="0"/>
              </a:spcBef>
              <a:buFont typeface="Verdana"/>
              <a:buNone/>
              <a:defRPr/>
            </a:lvl3pPr>
            <a:lvl4pPr marL="1371566" indent="0" rtl="0">
              <a:spcBef>
                <a:spcPts val="0"/>
              </a:spcBef>
              <a:buFont typeface="Verdana"/>
              <a:buNone/>
              <a:defRPr/>
            </a:lvl4pPr>
            <a:lvl5pPr marL="1828754" indent="0" rtl="0">
              <a:spcBef>
                <a:spcPts val="0"/>
              </a:spcBef>
              <a:buFont typeface="Verdana"/>
              <a:buNone/>
              <a:defRPr/>
            </a:lvl5pPr>
            <a:lvl6pPr marL="2285943" indent="0" rtl="0">
              <a:spcBef>
                <a:spcPts val="0"/>
              </a:spcBef>
              <a:buFont typeface="Verdana"/>
              <a:buNone/>
              <a:defRPr/>
            </a:lvl6pPr>
            <a:lvl7pPr marL="2743131" indent="0" rtl="0">
              <a:spcBef>
                <a:spcPts val="0"/>
              </a:spcBef>
              <a:buFont typeface="Verdana"/>
              <a:buNone/>
              <a:defRPr/>
            </a:lvl7pPr>
            <a:lvl8pPr marL="3200320" indent="0" rtl="0">
              <a:spcBef>
                <a:spcPts val="0"/>
              </a:spcBef>
              <a:buFont typeface="Verdana"/>
              <a:buNone/>
              <a:defRPr/>
            </a:lvl8pPr>
            <a:lvl9pPr marL="3657509" indent="0" rtl="0">
              <a:spcBef>
                <a:spcPts val="0"/>
              </a:spcBef>
              <a:buFont typeface="Verdana"/>
              <a:buNone/>
              <a:defRPr/>
            </a:lvl9pPr>
          </a:lstStyle>
          <a:p>
            <a:endParaRPr/>
          </a:p>
        </p:txBody>
      </p:sp>
      <p:sp>
        <p:nvSpPr>
          <p:cNvPr id="49" name="Shape 49"/>
          <p:cNvSpPr txBox="1">
            <a:spLocks noGrp="1"/>
          </p:cNvSpPr>
          <p:nvPr>
            <p:ph type="body" idx="2"/>
          </p:nvPr>
        </p:nvSpPr>
        <p:spPr>
          <a:xfrm>
            <a:off x="6271683" y="1645919"/>
            <a:ext cx="5393500" cy="789828"/>
          </a:xfrm>
          <a:prstGeom prst="rect">
            <a:avLst/>
          </a:prstGeom>
          <a:noFill/>
          <a:ln>
            <a:noFill/>
          </a:ln>
        </p:spPr>
        <p:txBody>
          <a:bodyPr lIns="91425" tIns="91425" rIns="91425" bIns="91425" anchor="b" anchorCtr="0"/>
          <a:lstStyle>
            <a:lvl1pPr marL="0" indent="0" algn="ctr" rtl="0">
              <a:lnSpc>
                <a:spcPct val="115384"/>
              </a:lnSpc>
              <a:spcBef>
                <a:spcPts val="0"/>
              </a:spcBef>
              <a:buFont typeface="Verdana"/>
              <a:buNone/>
              <a:defRPr/>
            </a:lvl1pPr>
            <a:lvl2pPr marL="457189" indent="0" rtl="0">
              <a:spcBef>
                <a:spcPts val="0"/>
              </a:spcBef>
              <a:buFont typeface="Verdana"/>
              <a:buNone/>
              <a:defRPr/>
            </a:lvl2pPr>
            <a:lvl3pPr marL="914377" indent="0" rtl="0">
              <a:spcBef>
                <a:spcPts val="0"/>
              </a:spcBef>
              <a:buFont typeface="Verdana"/>
              <a:buNone/>
              <a:defRPr/>
            </a:lvl3pPr>
            <a:lvl4pPr marL="1371566" indent="0" rtl="0">
              <a:spcBef>
                <a:spcPts val="0"/>
              </a:spcBef>
              <a:buFont typeface="Verdana"/>
              <a:buNone/>
              <a:defRPr/>
            </a:lvl4pPr>
            <a:lvl5pPr marL="1828754" indent="0" rtl="0">
              <a:spcBef>
                <a:spcPts val="0"/>
              </a:spcBef>
              <a:buFont typeface="Verdana"/>
              <a:buNone/>
              <a:defRPr/>
            </a:lvl5pPr>
            <a:lvl6pPr marL="2285943" indent="0" rtl="0">
              <a:spcBef>
                <a:spcPts val="0"/>
              </a:spcBef>
              <a:buFont typeface="Verdana"/>
              <a:buNone/>
              <a:defRPr/>
            </a:lvl6pPr>
            <a:lvl7pPr marL="2743131" indent="0" rtl="0">
              <a:spcBef>
                <a:spcPts val="0"/>
              </a:spcBef>
              <a:buFont typeface="Verdana"/>
              <a:buNone/>
              <a:defRPr/>
            </a:lvl7pPr>
            <a:lvl8pPr marL="3200320" indent="0" rtl="0">
              <a:spcBef>
                <a:spcPts val="0"/>
              </a:spcBef>
              <a:buFont typeface="Verdana"/>
              <a:buNone/>
              <a:defRPr/>
            </a:lvl8pPr>
            <a:lvl9pPr marL="3657509" indent="0" rtl="0">
              <a:spcBef>
                <a:spcPts val="0"/>
              </a:spcBef>
              <a:buFont typeface="Verdana"/>
              <a:buNone/>
              <a:defRPr/>
            </a:lvl9pPr>
          </a:lstStyle>
          <a:p>
            <a:endParaRPr/>
          </a:p>
        </p:txBody>
      </p:sp>
      <p:sp>
        <p:nvSpPr>
          <p:cNvPr id="50" name="Shape 50"/>
          <p:cNvSpPr txBox="1">
            <a:spLocks noGrp="1"/>
          </p:cNvSpPr>
          <p:nvPr>
            <p:ph type="body" idx="3"/>
          </p:nvPr>
        </p:nvSpPr>
        <p:spPr>
          <a:xfrm>
            <a:off x="476249" y="2659066"/>
            <a:ext cx="5393267" cy="3352799"/>
          </a:xfrm>
          <a:prstGeom prst="rect">
            <a:avLst/>
          </a:prstGeom>
          <a:noFill/>
          <a:ln>
            <a:noFill/>
          </a:ln>
        </p:spPr>
        <p:txBody>
          <a:bodyPr lIns="91425" tIns="91425" rIns="91425" bIns="91425" anchor="t" anchorCtr="0"/>
          <a:lstStyle>
            <a:lvl1pPr marL="346066" indent="-140331" algn="l" rtl="0">
              <a:spcBef>
                <a:spcPts val="1800"/>
              </a:spcBef>
              <a:spcAft>
                <a:spcPts val="0"/>
              </a:spcAft>
              <a:buClr>
                <a:schemeClr val="dk1"/>
              </a:buClr>
              <a:buFont typeface="Verdana"/>
              <a:buChar char="•"/>
              <a:defRPr/>
            </a:lvl1pPr>
            <a:lvl2pPr marL="593710" indent="-60324" algn="l" rtl="0">
              <a:spcBef>
                <a:spcPts val="800"/>
              </a:spcBef>
              <a:spcAft>
                <a:spcPts val="0"/>
              </a:spcAft>
              <a:buClr>
                <a:srgbClr val="595959"/>
              </a:buClr>
              <a:buFont typeface="Verdana"/>
              <a:buChar char="–"/>
              <a:defRPr/>
            </a:lvl2pPr>
            <a:lvl3pPr marL="822305" indent="-73024" algn="l" rtl="0">
              <a:spcBef>
                <a:spcPts val="700"/>
              </a:spcBef>
              <a:spcAft>
                <a:spcPts val="0"/>
              </a:spcAft>
              <a:buClr>
                <a:srgbClr val="595959"/>
              </a:buClr>
              <a:buFont typeface="Verdana"/>
              <a:buChar char="▪"/>
              <a:defRPr/>
            </a:lvl3pPr>
            <a:lvl4pPr marL="1050899" indent="-85723" algn="l" rtl="0">
              <a:spcBef>
                <a:spcPts val="600"/>
              </a:spcBef>
              <a:spcAft>
                <a:spcPts val="0"/>
              </a:spcAft>
              <a:buClr>
                <a:srgbClr val="595959"/>
              </a:buClr>
              <a:buFont typeface="Verdana"/>
              <a:buChar char="–"/>
              <a:defRPr/>
            </a:lvl4pPr>
            <a:lvl5pPr marL="1233457" indent="-90484" algn="l" rtl="0">
              <a:spcBef>
                <a:spcPts val="600"/>
              </a:spcBef>
              <a:spcAft>
                <a:spcPts val="0"/>
              </a:spcAft>
              <a:buClr>
                <a:srgbClr val="7F7F7F"/>
              </a:buClr>
              <a:buFont typeface="Verdana"/>
              <a:buChar char="▪"/>
              <a:defRPr/>
            </a:lvl5pPr>
            <a:lvl6pPr marL="2514537" indent="-101597" algn="l" rtl="0">
              <a:spcBef>
                <a:spcPts val="400"/>
              </a:spcBef>
              <a:buClr>
                <a:schemeClr val="dk1"/>
              </a:buClr>
              <a:buFont typeface="Verdana"/>
              <a:buChar char="•"/>
              <a:defRPr/>
            </a:lvl6pPr>
            <a:lvl7pPr marL="2971726" indent="-101597" algn="l" rtl="0">
              <a:spcBef>
                <a:spcPts val="400"/>
              </a:spcBef>
              <a:buClr>
                <a:schemeClr val="dk1"/>
              </a:buClr>
              <a:buFont typeface="Verdana"/>
              <a:buChar char="•"/>
              <a:defRPr/>
            </a:lvl7pPr>
            <a:lvl8pPr marL="3428914" indent="-101597" algn="l" rtl="0">
              <a:spcBef>
                <a:spcPts val="400"/>
              </a:spcBef>
              <a:buClr>
                <a:schemeClr val="dk1"/>
              </a:buClr>
              <a:buFont typeface="Verdana"/>
              <a:buChar char="•"/>
              <a:defRPr/>
            </a:lvl8pPr>
            <a:lvl9pPr marL="3886103" indent="-101597" algn="l" rtl="0">
              <a:spcBef>
                <a:spcPts val="400"/>
              </a:spcBef>
              <a:buClr>
                <a:schemeClr val="dk1"/>
              </a:buClr>
              <a:buFont typeface="Verdana"/>
              <a:buChar char="•"/>
              <a:defRPr/>
            </a:lvl9pPr>
          </a:lstStyle>
          <a:p>
            <a:endParaRPr/>
          </a:p>
        </p:txBody>
      </p:sp>
      <p:sp>
        <p:nvSpPr>
          <p:cNvPr id="51" name="Shape 51"/>
          <p:cNvSpPr txBox="1">
            <a:spLocks noGrp="1"/>
          </p:cNvSpPr>
          <p:nvPr>
            <p:ph type="body" idx="4"/>
          </p:nvPr>
        </p:nvSpPr>
        <p:spPr>
          <a:xfrm>
            <a:off x="6271684" y="2659066"/>
            <a:ext cx="5393267" cy="3352799"/>
          </a:xfrm>
          <a:prstGeom prst="rect">
            <a:avLst/>
          </a:prstGeom>
          <a:noFill/>
          <a:ln>
            <a:noFill/>
          </a:ln>
        </p:spPr>
        <p:txBody>
          <a:bodyPr lIns="91425" tIns="91425" rIns="91425" bIns="91425" anchor="t" anchorCtr="0"/>
          <a:lstStyle>
            <a:lvl1pPr marL="346066" indent="-140331" algn="l" rtl="0">
              <a:spcBef>
                <a:spcPts val="1800"/>
              </a:spcBef>
              <a:spcAft>
                <a:spcPts val="0"/>
              </a:spcAft>
              <a:buClr>
                <a:schemeClr val="dk1"/>
              </a:buClr>
              <a:buFont typeface="Verdana"/>
              <a:buChar char="•"/>
              <a:defRPr/>
            </a:lvl1pPr>
            <a:lvl2pPr marL="593710" indent="-60324" algn="l" rtl="0">
              <a:spcBef>
                <a:spcPts val="800"/>
              </a:spcBef>
              <a:spcAft>
                <a:spcPts val="0"/>
              </a:spcAft>
              <a:buClr>
                <a:srgbClr val="595959"/>
              </a:buClr>
              <a:buFont typeface="Verdana"/>
              <a:buChar char="–"/>
              <a:defRPr/>
            </a:lvl2pPr>
            <a:lvl3pPr marL="822305" indent="-73024" algn="l" rtl="0">
              <a:spcBef>
                <a:spcPts val="700"/>
              </a:spcBef>
              <a:spcAft>
                <a:spcPts val="0"/>
              </a:spcAft>
              <a:buClr>
                <a:srgbClr val="595959"/>
              </a:buClr>
              <a:buFont typeface="Verdana"/>
              <a:buChar char="▪"/>
              <a:defRPr/>
            </a:lvl3pPr>
            <a:lvl4pPr marL="1050899" indent="-85723" algn="l" rtl="0">
              <a:spcBef>
                <a:spcPts val="600"/>
              </a:spcBef>
              <a:spcAft>
                <a:spcPts val="0"/>
              </a:spcAft>
              <a:buClr>
                <a:srgbClr val="595959"/>
              </a:buClr>
              <a:buFont typeface="Verdana"/>
              <a:buChar char="–"/>
              <a:defRPr/>
            </a:lvl4pPr>
            <a:lvl5pPr marL="1233457" indent="-90484" algn="l" rtl="0">
              <a:spcBef>
                <a:spcPts val="600"/>
              </a:spcBef>
              <a:spcAft>
                <a:spcPts val="0"/>
              </a:spcAft>
              <a:buClr>
                <a:srgbClr val="7F7F7F"/>
              </a:buClr>
              <a:buFont typeface="Verdana"/>
              <a:buChar char="▪"/>
              <a:defRPr/>
            </a:lvl5pPr>
            <a:lvl6pPr marL="2514537" indent="-101597" algn="l" rtl="0">
              <a:spcBef>
                <a:spcPts val="400"/>
              </a:spcBef>
              <a:buClr>
                <a:schemeClr val="dk1"/>
              </a:buClr>
              <a:buFont typeface="Verdana"/>
              <a:buChar char="•"/>
              <a:defRPr/>
            </a:lvl6pPr>
            <a:lvl7pPr marL="2971726" indent="-101597" algn="l" rtl="0">
              <a:spcBef>
                <a:spcPts val="400"/>
              </a:spcBef>
              <a:buClr>
                <a:schemeClr val="dk1"/>
              </a:buClr>
              <a:buFont typeface="Verdana"/>
              <a:buChar char="•"/>
              <a:defRPr/>
            </a:lvl7pPr>
            <a:lvl8pPr marL="3428914" indent="-101597" algn="l" rtl="0">
              <a:spcBef>
                <a:spcPts val="400"/>
              </a:spcBef>
              <a:buClr>
                <a:schemeClr val="dk1"/>
              </a:buClr>
              <a:buFont typeface="Verdana"/>
              <a:buChar char="•"/>
              <a:defRPr/>
            </a:lvl8pPr>
            <a:lvl9pPr marL="3886103" indent="-101597" algn="l" rtl="0">
              <a:spcBef>
                <a:spcPts val="400"/>
              </a:spcBef>
              <a:buClr>
                <a:schemeClr val="dk1"/>
              </a:buClr>
              <a:buFont typeface="Verdana"/>
              <a:buChar char="•"/>
              <a:defRPr/>
            </a:lvl9pPr>
          </a:lstStyle>
          <a:p>
            <a:endParaRPr/>
          </a:p>
        </p:txBody>
      </p:sp>
      <p:sp>
        <p:nvSpPr>
          <p:cNvPr id="52" name="Shape 52"/>
          <p:cNvSpPr txBox="1">
            <a:spLocks noGrp="1"/>
          </p:cNvSpPr>
          <p:nvPr>
            <p:ph type="sldNum" idx="12"/>
          </p:nvPr>
        </p:nvSpPr>
        <p:spPr>
          <a:xfrm>
            <a:off x="519879" y="6451888"/>
            <a:ext cx="478367" cy="365125"/>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457189" marR="0" indent="0" algn="l" rtl="0">
              <a:spcBef>
                <a:spcPts val="0"/>
              </a:spcBef>
              <a:defRPr/>
            </a:lvl2pPr>
            <a:lvl3pPr marL="914377" marR="0" indent="0" algn="l" rtl="0">
              <a:spcBef>
                <a:spcPts val="0"/>
              </a:spcBef>
              <a:defRPr/>
            </a:lvl3pPr>
            <a:lvl4pPr marL="1371566" marR="0" indent="0" algn="l" rtl="0">
              <a:spcBef>
                <a:spcPts val="0"/>
              </a:spcBef>
              <a:defRPr/>
            </a:lvl4pPr>
            <a:lvl5pPr marL="1828754" marR="0" indent="0" algn="l" rtl="0">
              <a:spcBef>
                <a:spcPts val="0"/>
              </a:spcBef>
              <a:defRPr/>
            </a:lvl5pPr>
            <a:lvl6pPr marL="2285943" marR="0" indent="0" algn="l" rtl="0">
              <a:spcBef>
                <a:spcPts val="0"/>
              </a:spcBef>
              <a:defRPr/>
            </a:lvl6pPr>
            <a:lvl7pPr marL="2743131" marR="0" indent="0" algn="l" rtl="0">
              <a:spcBef>
                <a:spcPts val="0"/>
              </a:spcBef>
              <a:defRPr/>
            </a:lvl7pPr>
            <a:lvl8pPr marL="3200320" marR="0" indent="0" algn="l" rtl="0">
              <a:spcBef>
                <a:spcPts val="0"/>
              </a:spcBef>
              <a:defRPr/>
            </a:lvl8pPr>
            <a:lvl9pPr marL="3657509" marR="0" indent="0" algn="l" rtl="0">
              <a:spcBef>
                <a:spcPts val="0"/>
              </a:spcBef>
              <a:defRPr/>
            </a:lvl9pPr>
          </a:lstStyle>
          <a:p>
            <a:endParaRPr/>
          </a:p>
        </p:txBody>
      </p:sp>
      <p:sp>
        <p:nvSpPr>
          <p:cNvPr id="53" name="Shape 53"/>
          <p:cNvSpPr txBox="1">
            <a:spLocks noGrp="1"/>
          </p:cNvSpPr>
          <p:nvPr>
            <p:ph type="dt" idx="10"/>
          </p:nvPr>
        </p:nvSpPr>
        <p:spPr>
          <a:xfrm>
            <a:off x="1080795" y="6451888"/>
            <a:ext cx="2190749" cy="365125"/>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457189" marR="0" indent="0" algn="l" rtl="0">
              <a:spcBef>
                <a:spcPts val="0"/>
              </a:spcBef>
              <a:defRPr/>
            </a:lvl2pPr>
            <a:lvl3pPr marL="914377" marR="0" indent="0" algn="l" rtl="0">
              <a:spcBef>
                <a:spcPts val="0"/>
              </a:spcBef>
              <a:defRPr/>
            </a:lvl3pPr>
            <a:lvl4pPr marL="1371566" marR="0" indent="0" algn="l" rtl="0">
              <a:spcBef>
                <a:spcPts val="0"/>
              </a:spcBef>
              <a:defRPr/>
            </a:lvl4pPr>
            <a:lvl5pPr marL="1828754" marR="0" indent="0" algn="l" rtl="0">
              <a:spcBef>
                <a:spcPts val="0"/>
              </a:spcBef>
              <a:defRPr/>
            </a:lvl5pPr>
            <a:lvl6pPr marL="2285943" marR="0" indent="0" algn="l" rtl="0">
              <a:spcBef>
                <a:spcPts val="0"/>
              </a:spcBef>
              <a:defRPr/>
            </a:lvl6pPr>
            <a:lvl7pPr marL="2743131" marR="0" indent="0" algn="l" rtl="0">
              <a:spcBef>
                <a:spcPts val="0"/>
              </a:spcBef>
              <a:defRPr/>
            </a:lvl7pPr>
            <a:lvl8pPr marL="3200320" marR="0" indent="0" algn="l" rtl="0">
              <a:spcBef>
                <a:spcPts val="0"/>
              </a:spcBef>
              <a:defRPr/>
            </a:lvl8pPr>
            <a:lvl9pPr marL="3657509" marR="0" indent="0" algn="l" rtl="0">
              <a:spcBef>
                <a:spcPts val="0"/>
              </a:spcBef>
              <a:defRPr/>
            </a:lvl9pPr>
          </a:lstStyle>
          <a:p>
            <a:endParaRPr/>
          </a:p>
        </p:txBody>
      </p:sp>
      <p:sp>
        <p:nvSpPr>
          <p:cNvPr id="54" name="Shape 54"/>
          <p:cNvSpPr/>
          <p:nvPr/>
        </p:nvSpPr>
        <p:spPr>
          <a:xfrm>
            <a:off x="0" y="1184823"/>
            <a:ext cx="12192000" cy="369291"/>
          </a:xfrm>
          <a:prstGeom prst="rect">
            <a:avLst/>
          </a:prstGeom>
          <a:solidFill>
            <a:schemeClr val="lt1"/>
          </a:solidFill>
          <a:ln>
            <a:noFill/>
          </a:ln>
        </p:spPr>
        <p:txBody>
          <a:bodyPr lIns="91425" tIns="45700" rIns="91425" bIns="45700" anchor="ctr" anchorCtr="0">
            <a:spAutoFit/>
          </a:bodyPr>
          <a:lstStyle/>
          <a:p>
            <a:pPr marL="0" marR="0" lvl="0" indent="0" algn="ctr" rtl="0">
              <a:spcBef>
                <a:spcPts val="0"/>
              </a:spcBef>
              <a:spcAft>
                <a:spcPts val="0"/>
              </a:spcAft>
              <a:buNone/>
            </a:pPr>
            <a:endParaRPr sz="1800" b="0" i="0" u="none" strike="noStrike" cap="none" baseline="0">
              <a:solidFill>
                <a:schemeClr val="lt1"/>
              </a:solidFill>
              <a:latin typeface="Verdana"/>
              <a:ea typeface="Verdana"/>
              <a:cs typeface="Verdana"/>
              <a:sym typeface="Verdana"/>
            </a:endParaRPr>
          </a:p>
        </p:txBody>
      </p:sp>
      <p:sp>
        <p:nvSpPr>
          <p:cNvPr id="55" name="Shape 55"/>
          <p:cNvSpPr txBox="1">
            <a:spLocks noGrp="1"/>
          </p:cNvSpPr>
          <p:nvPr>
            <p:ph type="body" idx="5"/>
          </p:nvPr>
        </p:nvSpPr>
        <p:spPr>
          <a:xfrm>
            <a:off x="7224218" y="6451603"/>
            <a:ext cx="4421036" cy="365125"/>
          </a:xfrm>
          <a:prstGeom prst="rect">
            <a:avLst/>
          </a:prstGeom>
          <a:noFill/>
          <a:ln>
            <a:noFill/>
          </a:ln>
        </p:spPr>
        <p:txBody>
          <a:bodyPr lIns="91425" tIns="91425" rIns="91425" bIns="91425" anchor="ctr" anchorCtr="0"/>
          <a:lstStyle>
            <a:lvl1pPr marL="0" indent="0" algn="r" rtl="0">
              <a:spcBef>
                <a:spcPts val="0"/>
              </a:spcBef>
              <a:buClr>
                <a:schemeClr val="lt1"/>
              </a:buClr>
              <a:buFont typeface="Verdan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ext, 1 Content Slide">
    <p:spTree>
      <p:nvGrpSpPr>
        <p:cNvPr id="1" name="Shape 56"/>
        <p:cNvGrpSpPr/>
        <p:nvPr/>
      </p:nvGrpSpPr>
      <p:grpSpPr>
        <a:xfrm>
          <a:off x="0" y="0"/>
          <a:ext cx="0" cy="0"/>
          <a:chOff x="0" y="0"/>
          <a:chExt cx="0" cy="0"/>
        </a:xfrm>
      </p:grpSpPr>
      <p:sp>
        <p:nvSpPr>
          <p:cNvPr id="57" name="Shape 57"/>
          <p:cNvSpPr txBox="1">
            <a:spLocks noGrp="1"/>
          </p:cNvSpPr>
          <p:nvPr>
            <p:ph type="body" idx="1"/>
          </p:nvPr>
        </p:nvSpPr>
        <p:spPr>
          <a:xfrm>
            <a:off x="6238051" y="2009550"/>
            <a:ext cx="5380565" cy="4002312"/>
          </a:xfrm>
          <a:prstGeom prst="rect">
            <a:avLst/>
          </a:prstGeom>
          <a:noFill/>
          <a:ln>
            <a:noFill/>
          </a:ln>
        </p:spPr>
        <p:txBody>
          <a:bodyPr lIns="91425" tIns="91425" rIns="91425" bIns="91425" anchor="t" anchorCtr="0"/>
          <a:lstStyle>
            <a:lvl1pPr marL="346066" indent="-140331" algn="l" rtl="0">
              <a:spcBef>
                <a:spcPts val="1800"/>
              </a:spcBef>
              <a:spcAft>
                <a:spcPts val="0"/>
              </a:spcAft>
              <a:buClr>
                <a:schemeClr val="dk1"/>
              </a:buClr>
              <a:buFont typeface="Verdana"/>
              <a:buChar char="•"/>
              <a:defRPr/>
            </a:lvl1pPr>
            <a:lvl2pPr marL="593710" indent="-60324" algn="l" rtl="0">
              <a:spcBef>
                <a:spcPts val="800"/>
              </a:spcBef>
              <a:spcAft>
                <a:spcPts val="0"/>
              </a:spcAft>
              <a:buClr>
                <a:srgbClr val="595959"/>
              </a:buClr>
              <a:buFont typeface="Verdana"/>
              <a:buChar char="–"/>
              <a:defRPr/>
            </a:lvl2pPr>
            <a:lvl3pPr marL="822305" indent="-73024" algn="l" rtl="0">
              <a:spcBef>
                <a:spcPts val="700"/>
              </a:spcBef>
              <a:spcAft>
                <a:spcPts val="0"/>
              </a:spcAft>
              <a:buClr>
                <a:srgbClr val="595959"/>
              </a:buClr>
              <a:buFont typeface="Verdana"/>
              <a:buChar char="▪"/>
              <a:defRPr/>
            </a:lvl3pPr>
            <a:lvl4pPr marL="1050899" indent="-85723" algn="l" rtl="0">
              <a:spcBef>
                <a:spcPts val="600"/>
              </a:spcBef>
              <a:spcAft>
                <a:spcPts val="0"/>
              </a:spcAft>
              <a:buClr>
                <a:srgbClr val="595959"/>
              </a:buClr>
              <a:buFont typeface="Verdana"/>
              <a:buChar char="–"/>
              <a:defRPr/>
            </a:lvl4pPr>
            <a:lvl5pPr marL="1233457" indent="-90484" algn="l" rtl="0">
              <a:spcBef>
                <a:spcPts val="600"/>
              </a:spcBef>
              <a:spcAft>
                <a:spcPts val="0"/>
              </a:spcAft>
              <a:buClr>
                <a:srgbClr val="7F7F7F"/>
              </a:buClr>
              <a:buFont typeface="Verdana"/>
              <a:buChar char="▪"/>
              <a:defRPr/>
            </a:lvl5pPr>
            <a:lvl6pPr marL="2514537" indent="-101597" algn="l" rtl="0">
              <a:spcBef>
                <a:spcPts val="400"/>
              </a:spcBef>
              <a:buClr>
                <a:schemeClr val="dk1"/>
              </a:buClr>
              <a:buFont typeface="Verdana"/>
              <a:buChar char="•"/>
              <a:defRPr/>
            </a:lvl6pPr>
            <a:lvl7pPr marL="2971726" indent="-101597" algn="l" rtl="0">
              <a:spcBef>
                <a:spcPts val="400"/>
              </a:spcBef>
              <a:buClr>
                <a:schemeClr val="dk1"/>
              </a:buClr>
              <a:buFont typeface="Verdana"/>
              <a:buChar char="•"/>
              <a:defRPr/>
            </a:lvl7pPr>
            <a:lvl8pPr marL="3428914" indent="-101597" algn="l" rtl="0">
              <a:spcBef>
                <a:spcPts val="400"/>
              </a:spcBef>
              <a:buClr>
                <a:schemeClr val="dk1"/>
              </a:buClr>
              <a:buFont typeface="Verdana"/>
              <a:buChar char="•"/>
              <a:defRPr/>
            </a:lvl8pPr>
            <a:lvl9pPr marL="3886103" indent="-101597" algn="l" rtl="0">
              <a:spcBef>
                <a:spcPts val="400"/>
              </a:spcBef>
              <a:buClr>
                <a:schemeClr val="dk1"/>
              </a:buClr>
              <a:buFont typeface="Verdana"/>
              <a:buChar char="•"/>
              <a:defRPr/>
            </a:lvl9pPr>
          </a:lstStyle>
          <a:p>
            <a:endParaRPr/>
          </a:p>
        </p:txBody>
      </p:sp>
      <p:sp>
        <p:nvSpPr>
          <p:cNvPr id="58" name="Shape 58"/>
          <p:cNvSpPr>
            <a:spLocks noGrp="1"/>
          </p:cNvSpPr>
          <p:nvPr>
            <p:ph type="pic" idx="2"/>
          </p:nvPr>
        </p:nvSpPr>
        <p:spPr>
          <a:xfrm>
            <a:off x="486835" y="2009550"/>
            <a:ext cx="5329767" cy="4002312"/>
          </a:xfrm>
          <a:prstGeom prst="rect">
            <a:avLst/>
          </a:prstGeom>
          <a:noFill/>
          <a:ln>
            <a:noFill/>
          </a:ln>
        </p:spPr>
      </p:sp>
      <p:sp>
        <p:nvSpPr>
          <p:cNvPr id="59" name="Shape 59"/>
          <p:cNvSpPr txBox="1">
            <a:spLocks noGrp="1"/>
          </p:cNvSpPr>
          <p:nvPr>
            <p:ph type="sldNum" idx="12"/>
          </p:nvPr>
        </p:nvSpPr>
        <p:spPr>
          <a:xfrm>
            <a:off x="519879" y="6451888"/>
            <a:ext cx="478367" cy="365125"/>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457189" marR="0" indent="0" algn="l" rtl="0">
              <a:spcBef>
                <a:spcPts val="0"/>
              </a:spcBef>
              <a:defRPr/>
            </a:lvl2pPr>
            <a:lvl3pPr marL="914377" marR="0" indent="0" algn="l" rtl="0">
              <a:spcBef>
                <a:spcPts val="0"/>
              </a:spcBef>
              <a:defRPr/>
            </a:lvl3pPr>
            <a:lvl4pPr marL="1371566" marR="0" indent="0" algn="l" rtl="0">
              <a:spcBef>
                <a:spcPts val="0"/>
              </a:spcBef>
              <a:defRPr/>
            </a:lvl4pPr>
            <a:lvl5pPr marL="1828754" marR="0" indent="0" algn="l" rtl="0">
              <a:spcBef>
                <a:spcPts val="0"/>
              </a:spcBef>
              <a:defRPr/>
            </a:lvl5pPr>
            <a:lvl6pPr marL="2285943" marR="0" indent="0" algn="l" rtl="0">
              <a:spcBef>
                <a:spcPts val="0"/>
              </a:spcBef>
              <a:defRPr/>
            </a:lvl6pPr>
            <a:lvl7pPr marL="2743131" marR="0" indent="0" algn="l" rtl="0">
              <a:spcBef>
                <a:spcPts val="0"/>
              </a:spcBef>
              <a:defRPr/>
            </a:lvl7pPr>
            <a:lvl8pPr marL="3200320" marR="0" indent="0" algn="l" rtl="0">
              <a:spcBef>
                <a:spcPts val="0"/>
              </a:spcBef>
              <a:defRPr/>
            </a:lvl8pPr>
            <a:lvl9pPr marL="3657509" marR="0" indent="0" algn="l" rtl="0">
              <a:spcBef>
                <a:spcPts val="0"/>
              </a:spcBef>
              <a:defRPr/>
            </a:lvl9pPr>
          </a:lstStyle>
          <a:p>
            <a:endParaRPr/>
          </a:p>
        </p:txBody>
      </p:sp>
      <p:sp>
        <p:nvSpPr>
          <p:cNvPr id="60" name="Shape 60"/>
          <p:cNvSpPr txBox="1">
            <a:spLocks noGrp="1"/>
          </p:cNvSpPr>
          <p:nvPr>
            <p:ph type="dt" idx="10"/>
          </p:nvPr>
        </p:nvSpPr>
        <p:spPr>
          <a:xfrm>
            <a:off x="1080795" y="6451888"/>
            <a:ext cx="2190749" cy="365125"/>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457189" marR="0" indent="0" algn="l" rtl="0">
              <a:spcBef>
                <a:spcPts val="0"/>
              </a:spcBef>
              <a:defRPr/>
            </a:lvl2pPr>
            <a:lvl3pPr marL="914377" marR="0" indent="0" algn="l" rtl="0">
              <a:spcBef>
                <a:spcPts val="0"/>
              </a:spcBef>
              <a:defRPr/>
            </a:lvl3pPr>
            <a:lvl4pPr marL="1371566" marR="0" indent="0" algn="l" rtl="0">
              <a:spcBef>
                <a:spcPts val="0"/>
              </a:spcBef>
              <a:defRPr/>
            </a:lvl4pPr>
            <a:lvl5pPr marL="1828754" marR="0" indent="0" algn="l" rtl="0">
              <a:spcBef>
                <a:spcPts val="0"/>
              </a:spcBef>
              <a:defRPr/>
            </a:lvl5pPr>
            <a:lvl6pPr marL="2285943" marR="0" indent="0" algn="l" rtl="0">
              <a:spcBef>
                <a:spcPts val="0"/>
              </a:spcBef>
              <a:defRPr/>
            </a:lvl6pPr>
            <a:lvl7pPr marL="2743131" marR="0" indent="0" algn="l" rtl="0">
              <a:spcBef>
                <a:spcPts val="0"/>
              </a:spcBef>
              <a:defRPr/>
            </a:lvl7pPr>
            <a:lvl8pPr marL="3200320" marR="0" indent="0" algn="l" rtl="0">
              <a:spcBef>
                <a:spcPts val="0"/>
              </a:spcBef>
              <a:defRPr/>
            </a:lvl8pPr>
            <a:lvl9pPr marL="3657509" marR="0" indent="0" algn="l" rtl="0">
              <a:spcBef>
                <a:spcPts val="0"/>
              </a:spcBef>
              <a:defRPr/>
            </a:lvl9pPr>
          </a:lstStyle>
          <a:p>
            <a:endParaRPr/>
          </a:p>
        </p:txBody>
      </p:sp>
      <p:sp>
        <p:nvSpPr>
          <p:cNvPr id="61" name="Shape 61"/>
          <p:cNvSpPr/>
          <p:nvPr/>
        </p:nvSpPr>
        <p:spPr>
          <a:xfrm>
            <a:off x="0" y="1184823"/>
            <a:ext cx="12192000" cy="369291"/>
          </a:xfrm>
          <a:prstGeom prst="rect">
            <a:avLst/>
          </a:prstGeom>
          <a:solidFill>
            <a:schemeClr val="lt1"/>
          </a:solidFill>
          <a:ln>
            <a:noFill/>
          </a:ln>
        </p:spPr>
        <p:txBody>
          <a:bodyPr lIns="91425" tIns="45700" rIns="91425" bIns="45700" anchor="ctr" anchorCtr="0">
            <a:spAutoFit/>
          </a:bodyPr>
          <a:lstStyle/>
          <a:p>
            <a:pPr marL="0" marR="0" lvl="0" indent="0" algn="ctr" rtl="0">
              <a:spcBef>
                <a:spcPts val="0"/>
              </a:spcBef>
              <a:spcAft>
                <a:spcPts val="0"/>
              </a:spcAft>
              <a:buNone/>
            </a:pPr>
            <a:endParaRPr sz="1800" b="0" i="0" u="none" strike="noStrike" cap="none" baseline="0">
              <a:solidFill>
                <a:schemeClr val="lt1"/>
              </a:solidFill>
              <a:latin typeface="Verdana"/>
              <a:ea typeface="Verdana"/>
              <a:cs typeface="Verdana"/>
              <a:sym typeface="Verdana"/>
            </a:endParaRPr>
          </a:p>
        </p:txBody>
      </p:sp>
      <p:sp>
        <p:nvSpPr>
          <p:cNvPr id="62" name="Shape 62"/>
          <p:cNvSpPr txBox="1">
            <a:spLocks noGrp="1"/>
          </p:cNvSpPr>
          <p:nvPr>
            <p:ph type="title"/>
          </p:nvPr>
        </p:nvSpPr>
        <p:spPr>
          <a:xfrm>
            <a:off x="486835" y="1336419"/>
            <a:ext cx="11101916" cy="641239"/>
          </a:xfrm>
          <a:prstGeom prst="rect">
            <a:avLst/>
          </a:prstGeom>
          <a:noFill/>
          <a:ln>
            <a:noFill/>
          </a:ln>
        </p:spPr>
        <p:txBody>
          <a:bodyPr lIns="91425" tIns="91425" rIns="91425" b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189" algn="l" rtl="0">
              <a:spcBef>
                <a:spcPts val="0"/>
              </a:spcBef>
              <a:spcAft>
                <a:spcPts val="0"/>
              </a:spcAft>
              <a:defRPr/>
            </a:lvl6pPr>
            <a:lvl7pPr marL="914377" algn="l" rtl="0">
              <a:spcBef>
                <a:spcPts val="0"/>
              </a:spcBef>
              <a:spcAft>
                <a:spcPts val="0"/>
              </a:spcAft>
              <a:defRPr/>
            </a:lvl7pPr>
            <a:lvl8pPr marL="1371566" algn="l" rtl="0">
              <a:spcBef>
                <a:spcPts val="0"/>
              </a:spcBef>
              <a:spcAft>
                <a:spcPts val="0"/>
              </a:spcAft>
              <a:defRPr/>
            </a:lvl8pPr>
            <a:lvl9pPr marL="1828754" algn="l" rtl="0">
              <a:spcBef>
                <a:spcPts val="0"/>
              </a:spcBef>
              <a:spcAft>
                <a:spcPts val="0"/>
              </a:spcAft>
              <a:defRPr/>
            </a:lvl9pPr>
          </a:lstStyle>
          <a:p>
            <a:endParaRPr/>
          </a:p>
        </p:txBody>
      </p:sp>
      <p:sp>
        <p:nvSpPr>
          <p:cNvPr id="63" name="Shape 63"/>
          <p:cNvSpPr txBox="1">
            <a:spLocks noGrp="1"/>
          </p:cNvSpPr>
          <p:nvPr>
            <p:ph type="body" idx="3"/>
          </p:nvPr>
        </p:nvSpPr>
        <p:spPr>
          <a:xfrm>
            <a:off x="7224218" y="6451603"/>
            <a:ext cx="4421036" cy="365125"/>
          </a:xfrm>
          <a:prstGeom prst="rect">
            <a:avLst/>
          </a:prstGeom>
          <a:noFill/>
          <a:ln>
            <a:noFill/>
          </a:ln>
        </p:spPr>
        <p:txBody>
          <a:bodyPr lIns="91425" tIns="91425" rIns="91425" bIns="91425" anchor="ctr" anchorCtr="0"/>
          <a:lstStyle>
            <a:lvl1pPr marL="0" indent="0" algn="r" rtl="0">
              <a:spcBef>
                <a:spcPts val="0"/>
              </a:spcBef>
              <a:buClr>
                <a:schemeClr val="lt1"/>
              </a:buClr>
              <a:buFont typeface="Verdan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hanks Slide">
    <p:spTree>
      <p:nvGrpSpPr>
        <p:cNvPr id="1" name="Shape 64"/>
        <p:cNvGrpSpPr/>
        <p:nvPr/>
      </p:nvGrpSpPr>
      <p:grpSpPr>
        <a:xfrm>
          <a:off x="0" y="0"/>
          <a:ext cx="0" cy="0"/>
          <a:chOff x="0" y="0"/>
          <a:chExt cx="0" cy="0"/>
        </a:xfrm>
      </p:grpSpPr>
      <p:sp>
        <p:nvSpPr>
          <p:cNvPr id="65" name="Shape 65"/>
          <p:cNvSpPr txBox="1"/>
          <p:nvPr/>
        </p:nvSpPr>
        <p:spPr>
          <a:xfrm>
            <a:off x="579398" y="5087332"/>
            <a:ext cx="11101916" cy="923289"/>
          </a:xfrm>
          <a:prstGeom prst="rect">
            <a:avLst/>
          </a:prstGeom>
          <a:noFill/>
          <a:ln>
            <a:noFill/>
          </a:ln>
        </p:spPr>
        <p:txBody>
          <a:bodyPr lIns="91425" tIns="45700" rIns="91425" bIns="45700" anchor="ctr" anchorCtr="0">
            <a:spAutoFit/>
          </a:bodyPr>
          <a:lstStyle/>
          <a:p>
            <a:pPr marL="0" marR="0" lvl="0" indent="0" algn="ctr" rtl="0">
              <a:spcBef>
                <a:spcPts val="0"/>
              </a:spcBef>
              <a:spcAft>
                <a:spcPts val="0"/>
              </a:spcAft>
              <a:buSzPct val="25000"/>
              <a:buNone/>
            </a:pPr>
            <a:r>
              <a:rPr lang="id-ID" sz="5400" b="1" i="0" u="none" strike="noStrike" cap="none" baseline="0">
                <a:solidFill>
                  <a:srgbClr val="C00000"/>
                </a:solidFill>
                <a:latin typeface="Arial"/>
                <a:ea typeface="Arial"/>
                <a:cs typeface="Arial"/>
                <a:sym typeface="Arial"/>
              </a:rPr>
              <a:t>THANK YOU</a:t>
            </a:r>
          </a:p>
        </p:txBody>
      </p:sp>
      <p:sp>
        <p:nvSpPr>
          <p:cNvPr id="66" name="Shape 66"/>
          <p:cNvSpPr/>
          <p:nvPr/>
        </p:nvSpPr>
        <p:spPr>
          <a:xfrm>
            <a:off x="-649" y="4533163"/>
            <a:ext cx="12189231" cy="369291"/>
          </a:xfrm>
          <a:prstGeom prst="rect">
            <a:avLst/>
          </a:prstGeom>
          <a:solidFill>
            <a:srgbClr val="C00000"/>
          </a:solidFill>
          <a:ln>
            <a:noFill/>
          </a:ln>
        </p:spPr>
        <p:txBody>
          <a:bodyPr lIns="91425" tIns="45700" rIns="91425" bIns="45700" anchor="ctr" anchorCtr="0">
            <a:spAutoFit/>
          </a:bodyPr>
          <a:lstStyle/>
          <a:p>
            <a:pPr marL="0" marR="0" lvl="0" indent="0" algn="ctr" rtl="0">
              <a:spcBef>
                <a:spcPts val="0"/>
              </a:spcBef>
              <a:spcAft>
                <a:spcPts val="0"/>
              </a:spcAft>
              <a:buNone/>
            </a:pPr>
            <a:endParaRPr sz="1800" b="0" i="0" u="none" strike="noStrike" cap="none" baseline="0">
              <a:solidFill>
                <a:schemeClr val="lt1"/>
              </a:solidFill>
              <a:latin typeface="Verdana"/>
              <a:ea typeface="Verdana"/>
              <a:cs typeface="Verdana"/>
              <a:sym typeface="Verdana"/>
            </a:endParaRPr>
          </a:p>
        </p:txBody>
      </p:sp>
      <p:pic>
        <p:nvPicPr>
          <p:cNvPr id="67" name="Shape 67"/>
          <p:cNvPicPr preferRelativeResize="0"/>
          <p:nvPr/>
        </p:nvPicPr>
        <p:blipFill rotWithShape="1">
          <a:blip r:embed="rId2">
            <a:alphaModFix/>
          </a:blip>
          <a:srcRect t="17910" b="13980"/>
          <a:stretch/>
        </p:blipFill>
        <p:spPr>
          <a:xfrm>
            <a:off x="-3420" y="0"/>
            <a:ext cx="12192000" cy="4670966"/>
          </a:xfrm>
          <a:prstGeom prst="rect">
            <a:avLst/>
          </a:prstGeom>
          <a:noFill/>
          <a:ln>
            <a:noFill/>
          </a:ln>
        </p:spPr>
      </p:pic>
      <p:pic>
        <p:nvPicPr>
          <p:cNvPr id="68" name="Shape 68"/>
          <p:cNvPicPr preferRelativeResize="0"/>
          <p:nvPr/>
        </p:nvPicPr>
        <p:blipFill rotWithShape="1">
          <a:blip r:embed="rId3">
            <a:alphaModFix/>
          </a:blip>
          <a:srcRect/>
          <a:stretch/>
        </p:blipFill>
        <p:spPr>
          <a:xfrm>
            <a:off x="205858" y="142945"/>
            <a:ext cx="4052244" cy="60378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bg>
      <p:bgPr>
        <a:gradFill>
          <a:gsLst>
            <a:gs pos="0">
              <a:schemeClr val="lt1"/>
            </a:gs>
            <a:gs pos="100000">
              <a:srgbClr val="949494"/>
            </a:gs>
          </a:gsLst>
          <a:path path="circle">
            <a:fillToRect l="50000" t="50000" r="50000" b="50000"/>
          </a:path>
          <a:tileRect/>
        </a:gradFill>
        <a:effectLst/>
      </p:bgPr>
    </p:bg>
    <p:spTree>
      <p:nvGrpSpPr>
        <p:cNvPr id="1" name="Shape 75"/>
        <p:cNvGrpSpPr/>
        <p:nvPr/>
      </p:nvGrpSpPr>
      <p:grpSpPr>
        <a:xfrm>
          <a:off x="0" y="0"/>
          <a:ext cx="0" cy="0"/>
          <a:chOff x="0" y="0"/>
          <a:chExt cx="0" cy="0"/>
        </a:xfrm>
      </p:grpSpPr>
      <p:sp>
        <p:nvSpPr>
          <p:cNvPr id="76" name="Shape 76"/>
          <p:cNvSpPr txBox="1">
            <a:spLocks noGrp="1"/>
          </p:cNvSpPr>
          <p:nvPr>
            <p:ph type="body" idx="1"/>
          </p:nvPr>
        </p:nvSpPr>
        <p:spPr>
          <a:xfrm>
            <a:off x="1828802" y="2743200"/>
            <a:ext cx="9497484" cy="1673224"/>
          </a:xfrm>
          <a:prstGeom prst="rect">
            <a:avLst/>
          </a:prstGeom>
          <a:noFill/>
          <a:ln>
            <a:noFill/>
          </a:ln>
        </p:spPr>
        <p:txBody>
          <a:bodyPr lIns="91425" tIns="91425" rIns="91425" bIns="91425" anchor="t" anchorCtr="0"/>
          <a:lstStyle>
            <a:lvl1pPr marL="0" indent="0" rtl="0">
              <a:spcBef>
                <a:spcPts val="0"/>
              </a:spcBef>
              <a:buClr>
                <a:schemeClr val="dk2"/>
              </a:buClr>
              <a:buFont typeface="Verdana"/>
              <a:buNone/>
              <a:defRPr/>
            </a:lvl1pPr>
            <a:lvl2pPr rtl="0">
              <a:spcBef>
                <a:spcPts val="0"/>
              </a:spcBef>
              <a:buClr>
                <a:srgbClr val="888888"/>
              </a:buClr>
              <a:buFont typeface="Verdana"/>
              <a:buNone/>
              <a:defRPr/>
            </a:lvl2pPr>
            <a:lvl3pPr rtl="0">
              <a:spcBef>
                <a:spcPts val="0"/>
              </a:spcBef>
              <a:buClr>
                <a:srgbClr val="888888"/>
              </a:buClr>
              <a:buFont typeface="Verdana"/>
              <a:buNone/>
              <a:defRPr/>
            </a:lvl3pPr>
            <a:lvl4pPr rtl="0">
              <a:spcBef>
                <a:spcPts val="0"/>
              </a:spcBef>
              <a:buClr>
                <a:srgbClr val="888888"/>
              </a:buClr>
              <a:buFont typeface="Verdana"/>
              <a:buNone/>
              <a:defRPr/>
            </a:lvl4pPr>
            <a:lvl5pPr rtl="0">
              <a:spcBef>
                <a:spcPts val="0"/>
              </a:spcBef>
              <a:buClr>
                <a:srgbClr val="888888"/>
              </a:buClr>
              <a:buFont typeface="Verdan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7" name="Shape 77"/>
          <p:cNvSpPr/>
          <p:nvPr/>
        </p:nvSpPr>
        <p:spPr>
          <a:xfrm>
            <a:off x="0" y="1910855"/>
            <a:ext cx="12192000" cy="369291"/>
          </a:xfrm>
          <a:prstGeom prst="rect">
            <a:avLst/>
          </a:prstGeom>
          <a:solidFill>
            <a:schemeClr val="accent2"/>
          </a:solidFill>
          <a:ln>
            <a:noFill/>
          </a:ln>
        </p:spPr>
        <p:txBody>
          <a:bodyPr lIns="91425" tIns="45700" rIns="91425" bIns="45700" anchor="ctr" anchorCtr="0">
            <a:spAutoFit/>
          </a:bodyPr>
          <a:lstStyle/>
          <a:p>
            <a:pPr marL="0" marR="0" lvl="0" indent="0" algn="ctr" rtl="0">
              <a:spcBef>
                <a:spcPts val="0"/>
              </a:spcBef>
              <a:spcAft>
                <a:spcPts val="0"/>
              </a:spcAft>
              <a:buNone/>
            </a:pPr>
            <a:endParaRPr sz="1800" b="0" i="0" u="none" strike="noStrike" cap="none" baseline="0">
              <a:solidFill>
                <a:schemeClr val="lt1"/>
              </a:solidFill>
              <a:latin typeface="Verdana"/>
              <a:ea typeface="Verdana"/>
              <a:cs typeface="Verdana"/>
              <a:sym typeface="Verdana"/>
            </a:endParaRPr>
          </a:p>
        </p:txBody>
      </p:sp>
      <p:sp>
        <p:nvSpPr>
          <p:cNvPr id="78" name="Shape 78"/>
          <p:cNvSpPr txBox="1">
            <a:spLocks noGrp="1"/>
          </p:cNvSpPr>
          <p:nvPr>
            <p:ph type="title"/>
          </p:nvPr>
        </p:nvSpPr>
        <p:spPr>
          <a:xfrm>
            <a:off x="1828802" y="1600203"/>
            <a:ext cx="10159999" cy="990599"/>
          </a:xfrm>
          <a:prstGeom prst="rect">
            <a:avLst/>
          </a:prstGeom>
          <a:noFill/>
          <a:ln>
            <a:noFill/>
          </a:ln>
        </p:spPr>
        <p:txBody>
          <a:bodyPr lIns="91425" tIns="91425" rIns="91425" bIns="91425" anchor="ctr" anchorCtr="0"/>
          <a:lstStyle>
            <a:lvl1pPr algn="l" rtl="0">
              <a:spcBef>
                <a:spcPts val="0"/>
              </a:spcBef>
              <a:buClr>
                <a:srgbClr val="FFFFFF"/>
              </a:buClr>
              <a:buFont typeface="Verdan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pic>
        <p:nvPicPr>
          <p:cNvPr id="79" name="Shape 79"/>
          <p:cNvPicPr preferRelativeResize="0"/>
          <p:nvPr/>
        </p:nvPicPr>
        <p:blipFill rotWithShape="1">
          <a:blip r:embed="rId2">
            <a:alphaModFix/>
          </a:blip>
          <a:srcRect/>
          <a:stretch/>
        </p:blipFill>
        <p:spPr>
          <a:xfrm>
            <a:off x="5" y="0"/>
            <a:ext cx="12191991" cy="1247774"/>
          </a:xfrm>
          <a:prstGeom prst="rect">
            <a:avLst/>
          </a:prstGeom>
          <a:noFill/>
          <a:ln>
            <a:noFill/>
          </a:ln>
        </p:spPr>
      </p:pic>
      <p:pic>
        <p:nvPicPr>
          <p:cNvPr id="80" name="Shape 80"/>
          <p:cNvPicPr preferRelativeResize="0"/>
          <p:nvPr/>
        </p:nvPicPr>
        <p:blipFill rotWithShape="1">
          <a:blip r:embed="rId3">
            <a:alphaModFix/>
          </a:blip>
          <a:srcRect/>
          <a:stretch/>
        </p:blipFill>
        <p:spPr>
          <a:xfrm>
            <a:off x="4" y="6242670"/>
            <a:ext cx="12191997" cy="609599"/>
          </a:xfrm>
          <a:prstGeom prst="rect">
            <a:avLst/>
          </a:prstGeom>
          <a:noFill/>
          <a:ln>
            <a:noFill/>
          </a:ln>
        </p:spPr>
      </p:pic>
      <p:sp>
        <p:nvSpPr>
          <p:cNvPr id="81" name="Shape 81"/>
          <p:cNvSpPr txBox="1"/>
          <p:nvPr/>
        </p:nvSpPr>
        <p:spPr>
          <a:xfrm>
            <a:off x="172510" y="6521571"/>
            <a:ext cx="478367" cy="307736"/>
          </a:xfrm>
          <a:prstGeom prst="rect">
            <a:avLst/>
          </a:prstGeom>
          <a:noFill/>
          <a:ln>
            <a:noFill/>
          </a:ln>
        </p:spPr>
        <p:txBody>
          <a:bodyPr lIns="0" tIns="45700" rIns="91425" bIns="45700" anchor="ctr" anchorCtr="0">
            <a:spAutoFit/>
          </a:bodyPr>
          <a:lstStyle/>
          <a:p>
            <a:pPr marL="0" marR="0" lvl="0" indent="0" algn="l" rtl="0">
              <a:lnSpc>
                <a:spcPct val="100000"/>
              </a:lnSpc>
              <a:spcBef>
                <a:spcPts val="0"/>
              </a:spcBef>
              <a:spcAft>
                <a:spcPts val="0"/>
              </a:spcAft>
              <a:buClr>
                <a:schemeClr val="lt1"/>
              </a:buClr>
              <a:buSzPct val="25000"/>
              <a:buFont typeface="Verdana"/>
              <a:buNone/>
            </a:pPr>
            <a:r>
              <a:rPr lang="id-ID" sz="1400"/>
              <a:t> </a:t>
            </a:r>
          </a:p>
        </p:txBody>
      </p:sp>
      <p:sp>
        <p:nvSpPr>
          <p:cNvPr id="82" name="Shape 82"/>
          <p:cNvSpPr txBox="1"/>
          <p:nvPr/>
        </p:nvSpPr>
        <p:spPr>
          <a:xfrm>
            <a:off x="733424" y="6548436"/>
            <a:ext cx="2190749" cy="254004"/>
          </a:xfrm>
          <a:prstGeom prst="rect">
            <a:avLst/>
          </a:prstGeom>
          <a:noFill/>
          <a:ln>
            <a:noFill/>
          </a:ln>
        </p:spPr>
        <p:txBody>
          <a:bodyPr lIns="0" tIns="45700" rIns="91425" bIns="45700" anchor="ctr" anchorCtr="0">
            <a:spAutoFit/>
          </a:bodyPr>
          <a:lstStyle/>
          <a:p>
            <a:pPr marL="0" marR="0" lvl="0" indent="0" algn="l" rtl="0">
              <a:lnSpc>
                <a:spcPct val="100000"/>
              </a:lnSpc>
              <a:spcBef>
                <a:spcPts val="0"/>
              </a:spcBef>
              <a:spcAft>
                <a:spcPts val="0"/>
              </a:spcAft>
              <a:buClr>
                <a:schemeClr val="lt1"/>
              </a:buClr>
              <a:buSzPct val="25000"/>
              <a:buFont typeface="Verdana"/>
              <a:buNone/>
            </a:pPr>
            <a:r>
              <a:rPr lang="id-ID" sz="1051" b="0" i="0" u="none" strike="noStrike" cap="none" baseline="0">
                <a:solidFill>
                  <a:schemeClr val="lt1"/>
                </a:solidFill>
                <a:latin typeface="Verdana"/>
                <a:ea typeface="Verdana"/>
                <a:cs typeface="Verdana"/>
                <a:sym typeface="Verdana"/>
              </a:rPr>
              <a:t>8/25/2014</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5A69A8F-0D47-494C-B5D8-2BCDE4C1E80C}" type="datetimeFigureOut">
              <a:rPr lang="en-US"/>
              <a:pPr>
                <a:defRPr/>
              </a:pPr>
              <a:t>10/31/2017</a:t>
            </a:fld>
            <a:endParaRPr lang="en-US"/>
          </a:p>
        </p:txBody>
      </p:sp>
      <p:sp>
        <p:nvSpPr>
          <p:cNvPr id="3"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9677131-ED7B-4B8E-86C0-C95F8D22219B}" type="slidenum">
              <a:rPr lang="en-US"/>
              <a:pPr>
                <a:defRPr/>
              </a:pPr>
              <a:t>‹#›</a:t>
            </a:fld>
            <a:endParaRPr lang="en-US"/>
          </a:p>
        </p:txBody>
      </p:sp>
    </p:spTree>
    <p:extLst>
      <p:ext uri="{BB962C8B-B14F-4D97-AF65-F5344CB8AC3E}">
        <p14:creationId xmlns:p14="http://schemas.microsoft.com/office/powerpoint/2010/main" val="3906314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pPr>
              <a:defRPr/>
            </a:pPr>
            <a:fld id="{CF1BCEBF-F53B-490B-9407-2C155BE9F4D9}" type="datetimeFigureOut">
              <a:rPr lang="en-US"/>
              <a:pPr>
                <a:defRPr/>
              </a:pPr>
              <a:t>10/31/2017</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A74A10F-8852-4973-AA4B-11272F78466F}" type="slidenum">
              <a:rPr lang="en-US"/>
              <a:pPr>
                <a:defRPr/>
              </a:pPr>
              <a:t>‹#›</a:t>
            </a:fld>
            <a:endParaRPr lang="en-US"/>
          </a:p>
        </p:txBody>
      </p:sp>
    </p:spTree>
    <p:extLst>
      <p:ext uri="{BB962C8B-B14F-4D97-AF65-F5344CB8AC3E}">
        <p14:creationId xmlns:p14="http://schemas.microsoft.com/office/powerpoint/2010/main" val="2465901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alphaModFix/>
          </a:blip>
          <a:stretch>
            <a:fillRect/>
          </a:stretch>
        </a:blipFill>
        <a:effectLst/>
      </p:bgPr>
    </p:bg>
    <p:spTree>
      <p:nvGrpSpPr>
        <p:cNvPr id="1" name="Shape 8"/>
        <p:cNvGrpSpPr/>
        <p:nvPr/>
      </p:nvGrpSpPr>
      <p:grpSpPr>
        <a:xfrm>
          <a:off x="0" y="0"/>
          <a:ext cx="0" cy="0"/>
          <a:chOff x="0" y="0"/>
          <a:chExt cx="0" cy="0"/>
        </a:xfrm>
      </p:grpSpPr>
      <p:sp>
        <p:nvSpPr>
          <p:cNvPr id="9" name="Shape 9"/>
          <p:cNvSpPr/>
          <p:nvPr/>
        </p:nvSpPr>
        <p:spPr>
          <a:xfrm>
            <a:off x="0" y="3244355"/>
            <a:ext cx="12191997" cy="369291"/>
          </a:xfrm>
          <a:prstGeom prst="rect">
            <a:avLst/>
          </a:prstGeom>
          <a:solidFill>
            <a:schemeClr val="lt1"/>
          </a:solidFill>
          <a:ln>
            <a:noFill/>
          </a:ln>
        </p:spPr>
        <p:txBody>
          <a:bodyPr lIns="91425" tIns="45700" rIns="91425" bIns="45700" anchor="ctr" anchorCtr="0">
            <a:spAutoFit/>
          </a:bodyPr>
          <a:lstStyle/>
          <a:p>
            <a:pPr marL="0" marR="0" lvl="0" indent="0" algn="ctr" rtl="0">
              <a:spcBef>
                <a:spcPts val="0"/>
              </a:spcBef>
              <a:spcAft>
                <a:spcPts val="0"/>
              </a:spcAft>
              <a:buNone/>
            </a:pPr>
            <a:endParaRPr sz="1800" b="0" i="0" u="none" strike="noStrike" cap="none" baseline="0">
              <a:solidFill>
                <a:schemeClr val="lt1"/>
              </a:solidFill>
              <a:latin typeface="Verdana"/>
              <a:ea typeface="Verdana"/>
              <a:cs typeface="Verdana"/>
              <a:sym typeface="Verdana"/>
            </a:endParaRPr>
          </a:p>
        </p:txBody>
      </p:sp>
      <p:sp>
        <p:nvSpPr>
          <p:cNvPr id="10" name="Shape 10"/>
          <p:cNvSpPr txBox="1">
            <a:spLocks noGrp="1"/>
          </p:cNvSpPr>
          <p:nvPr>
            <p:ph type="title"/>
          </p:nvPr>
        </p:nvSpPr>
        <p:spPr>
          <a:xfrm>
            <a:off x="486835" y="1336419"/>
            <a:ext cx="11101916" cy="641239"/>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0" marR="0" indent="0" algn="l" rtl="0">
              <a:spcBef>
                <a:spcPts val="0"/>
              </a:spcBef>
              <a:spcAft>
                <a:spcPts val="0"/>
              </a:spcAft>
              <a:defRPr/>
            </a:lvl2pPr>
            <a:lvl3pPr marL="0" marR="0" indent="0" algn="l" rtl="0">
              <a:spcBef>
                <a:spcPts val="0"/>
              </a:spcBef>
              <a:spcAft>
                <a:spcPts val="0"/>
              </a:spcAft>
              <a:defRPr/>
            </a:lvl3pPr>
            <a:lvl4pPr marL="0" marR="0" indent="0" algn="l" rtl="0">
              <a:spcBef>
                <a:spcPts val="0"/>
              </a:spcBef>
              <a:spcAft>
                <a:spcPts val="0"/>
              </a:spcAft>
              <a:defRPr/>
            </a:lvl4pPr>
            <a:lvl5pPr marL="0" marR="0" indent="0" algn="l" rtl="0">
              <a:spcBef>
                <a:spcPts val="0"/>
              </a:spcBef>
              <a:spcAft>
                <a:spcPts val="0"/>
              </a:spcAft>
              <a:defRPr/>
            </a:lvl5pPr>
            <a:lvl6pPr marL="457200" marR="0" indent="0" algn="l" rtl="0">
              <a:spcBef>
                <a:spcPts val="0"/>
              </a:spcBef>
              <a:spcAft>
                <a:spcPts val="0"/>
              </a:spcAft>
              <a:defRPr/>
            </a:lvl6pPr>
            <a:lvl7pPr marL="914400" marR="0" indent="0" algn="l" rtl="0">
              <a:spcBef>
                <a:spcPts val="0"/>
              </a:spcBef>
              <a:spcAft>
                <a:spcPts val="0"/>
              </a:spcAft>
              <a:defRPr/>
            </a:lvl7pPr>
            <a:lvl8pPr marL="1371600" marR="0" indent="0" algn="l" rtl="0">
              <a:spcBef>
                <a:spcPts val="0"/>
              </a:spcBef>
              <a:spcAft>
                <a:spcPts val="0"/>
              </a:spcAft>
              <a:defRPr/>
            </a:lvl8pPr>
            <a:lvl9pPr marL="1828800" marR="0" indent="0" algn="l" rtl="0">
              <a:spcBef>
                <a:spcPts val="0"/>
              </a:spcBef>
              <a:spcAft>
                <a:spcPts val="0"/>
              </a:spcAft>
              <a:defRPr/>
            </a:lvl9pPr>
          </a:lstStyle>
          <a:p>
            <a:endParaRPr/>
          </a:p>
        </p:txBody>
      </p:sp>
      <p:pic>
        <p:nvPicPr>
          <p:cNvPr id="11" name="Shape 11"/>
          <p:cNvPicPr preferRelativeResize="0"/>
          <p:nvPr/>
        </p:nvPicPr>
        <p:blipFill rotWithShape="1">
          <a:blip r:embed="rId11">
            <a:alphaModFix/>
          </a:blip>
          <a:srcRect/>
          <a:stretch/>
        </p:blipFill>
        <p:spPr>
          <a:xfrm>
            <a:off x="0" y="6248404"/>
            <a:ext cx="12191997" cy="609599"/>
          </a:xfrm>
          <a:prstGeom prst="rect">
            <a:avLst/>
          </a:prstGeom>
          <a:noFill/>
          <a:ln>
            <a:noFill/>
          </a:ln>
        </p:spPr>
      </p:pic>
      <p:sp>
        <p:nvSpPr>
          <p:cNvPr id="12" name="Shape 12"/>
          <p:cNvSpPr txBox="1">
            <a:spLocks noGrp="1"/>
          </p:cNvSpPr>
          <p:nvPr>
            <p:ph type="sldNum" idx="12"/>
          </p:nvPr>
        </p:nvSpPr>
        <p:spPr>
          <a:xfrm>
            <a:off x="519879" y="6451888"/>
            <a:ext cx="478367" cy="365125"/>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457189" marR="0" indent="0" algn="l" rtl="0">
              <a:spcBef>
                <a:spcPts val="0"/>
              </a:spcBef>
              <a:defRPr/>
            </a:lvl2pPr>
            <a:lvl3pPr marL="914377" marR="0" indent="0" algn="l" rtl="0">
              <a:spcBef>
                <a:spcPts val="0"/>
              </a:spcBef>
              <a:defRPr/>
            </a:lvl3pPr>
            <a:lvl4pPr marL="1371566" marR="0" indent="0" algn="l" rtl="0">
              <a:spcBef>
                <a:spcPts val="0"/>
              </a:spcBef>
              <a:defRPr/>
            </a:lvl4pPr>
            <a:lvl5pPr marL="1828754" marR="0" indent="0" algn="l" rtl="0">
              <a:spcBef>
                <a:spcPts val="0"/>
              </a:spcBef>
              <a:defRPr/>
            </a:lvl5pPr>
            <a:lvl6pPr marL="2285943" marR="0" indent="0" algn="l" rtl="0">
              <a:spcBef>
                <a:spcPts val="0"/>
              </a:spcBef>
              <a:defRPr/>
            </a:lvl6pPr>
            <a:lvl7pPr marL="2743131" marR="0" indent="0" algn="l" rtl="0">
              <a:spcBef>
                <a:spcPts val="0"/>
              </a:spcBef>
              <a:defRPr/>
            </a:lvl7pPr>
            <a:lvl8pPr marL="3200320" marR="0" indent="0" algn="l" rtl="0">
              <a:spcBef>
                <a:spcPts val="0"/>
              </a:spcBef>
              <a:defRPr/>
            </a:lvl8pPr>
            <a:lvl9pPr marL="3657509" marR="0" indent="0" algn="l" rtl="0">
              <a:spcBef>
                <a:spcPts val="0"/>
              </a:spcBef>
              <a:defRPr/>
            </a:lvl9pPr>
          </a:lstStyle>
          <a:p>
            <a:endParaRPr/>
          </a:p>
        </p:txBody>
      </p:sp>
      <p:sp>
        <p:nvSpPr>
          <p:cNvPr id="13" name="Shape 13"/>
          <p:cNvSpPr txBox="1">
            <a:spLocks noGrp="1"/>
          </p:cNvSpPr>
          <p:nvPr>
            <p:ph type="dt" idx="10"/>
          </p:nvPr>
        </p:nvSpPr>
        <p:spPr>
          <a:xfrm>
            <a:off x="1080795" y="6451888"/>
            <a:ext cx="2190749" cy="365125"/>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457189" marR="0" indent="0" algn="l" rtl="0">
              <a:spcBef>
                <a:spcPts val="0"/>
              </a:spcBef>
              <a:defRPr/>
            </a:lvl2pPr>
            <a:lvl3pPr marL="914377" marR="0" indent="0" algn="l" rtl="0">
              <a:spcBef>
                <a:spcPts val="0"/>
              </a:spcBef>
              <a:defRPr/>
            </a:lvl3pPr>
            <a:lvl4pPr marL="1371566" marR="0" indent="0" algn="l" rtl="0">
              <a:spcBef>
                <a:spcPts val="0"/>
              </a:spcBef>
              <a:defRPr/>
            </a:lvl4pPr>
            <a:lvl5pPr marL="1828754" marR="0" indent="0" algn="l" rtl="0">
              <a:spcBef>
                <a:spcPts val="0"/>
              </a:spcBef>
              <a:defRPr/>
            </a:lvl5pPr>
            <a:lvl6pPr marL="2285943" marR="0" indent="0" algn="l" rtl="0">
              <a:spcBef>
                <a:spcPts val="0"/>
              </a:spcBef>
              <a:defRPr/>
            </a:lvl6pPr>
            <a:lvl7pPr marL="2743131" marR="0" indent="0" algn="l" rtl="0">
              <a:spcBef>
                <a:spcPts val="0"/>
              </a:spcBef>
              <a:defRPr/>
            </a:lvl7pPr>
            <a:lvl8pPr marL="3200320" marR="0" indent="0" algn="l" rtl="0">
              <a:spcBef>
                <a:spcPts val="0"/>
              </a:spcBef>
              <a:defRPr/>
            </a:lvl8pPr>
            <a:lvl9pPr marL="3657509" marR="0" indent="0" algn="l" rtl="0">
              <a:spcBef>
                <a:spcPts val="0"/>
              </a:spcBef>
              <a:defRPr/>
            </a:lvl9pPr>
          </a:lstStyle>
          <a:p>
            <a:endParaRPr/>
          </a:p>
        </p:txBody>
      </p:sp>
      <p:sp>
        <p:nvSpPr>
          <p:cNvPr id="14" name="Shape 14"/>
          <p:cNvSpPr/>
          <p:nvPr/>
        </p:nvSpPr>
        <p:spPr>
          <a:xfrm rot="-5400000">
            <a:off x="12884415" y="5910820"/>
            <a:ext cx="1709736" cy="184626"/>
          </a:xfrm>
          <a:prstGeom prst="rect">
            <a:avLst/>
          </a:prstGeom>
          <a:noFill/>
          <a:ln>
            <a:noFill/>
          </a:ln>
        </p:spPr>
        <p:txBody>
          <a:bodyPr lIns="91425" tIns="45700" rIns="91425" bIns="45700" anchor="t" anchorCtr="0">
            <a:spAutoFit/>
          </a:bodyPr>
          <a:lstStyle/>
          <a:p>
            <a:pPr marL="0" marR="0" lvl="0" indent="0" algn="l" rtl="0">
              <a:spcBef>
                <a:spcPts val="0"/>
              </a:spcBef>
              <a:spcAft>
                <a:spcPts val="0"/>
              </a:spcAft>
              <a:buSzPct val="25000"/>
              <a:buNone/>
            </a:pPr>
            <a:r>
              <a:rPr lang="id-ID" sz="600" b="0" i="0" u="none" strike="noStrike" cap="none" baseline="0">
                <a:solidFill>
                  <a:srgbClr val="7F7F7F"/>
                </a:solidFill>
                <a:latin typeface="Verdana"/>
                <a:ea typeface="Verdana"/>
                <a:cs typeface="Verdana"/>
                <a:sym typeface="Verdana"/>
              </a:rPr>
              <a:t>12-CRS-0106 REVISED 8 FEB 2013</a:t>
            </a:r>
          </a:p>
        </p:txBody>
      </p:sp>
      <p:sp>
        <p:nvSpPr>
          <p:cNvPr id="15" name="Shape 15"/>
          <p:cNvSpPr txBox="1">
            <a:spLocks noGrp="1"/>
          </p:cNvSpPr>
          <p:nvPr>
            <p:ph type="body" idx="1"/>
          </p:nvPr>
        </p:nvSpPr>
        <p:spPr>
          <a:xfrm>
            <a:off x="486835" y="1977656"/>
            <a:ext cx="11101916" cy="4054844"/>
          </a:xfrm>
          <a:prstGeom prst="rect">
            <a:avLst/>
          </a:prstGeom>
          <a:noFill/>
          <a:ln>
            <a:noFill/>
          </a:ln>
        </p:spPr>
        <p:txBody>
          <a:bodyPr lIns="91425" tIns="91425" rIns="91425" bIns="91425" anchor="t" anchorCtr="0"/>
          <a:lstStyle>
            <a:lvl1pPr marL="346075" marR="0" indent="-140334" algn="l" rtl="0">
              <a:spcBef>
                <a:spcPts val="1800"/>
              </a:spcBef>
              <a:spcAft>
                <a:spcPts val="0"/>
              </a:spcAft>
              <a:buClr>
                <a:schemeClr val="dk1"/>
              </a:buClr>
              <a:buFont typeface="Verdana"/>
              <a:buChar char="•"/>
              <a:defRPr/>
            </a:lvl1pPr>
            <a:lvl2pPr marL="593725" marR="0" indent="-60325" algn="l" rtl="0">
              <a:spcBef>
                <a:spcPts val="800"/>
              </a:spcBef>
              <a:spcAft>
                <a:spcPts val="0"/>
              </a:spcAft>
              <a:buClr>
                <a:srgbClr val="595959"/>
              </a:buClr>
              <a:buFont typeface="Verdana"/>
              <a:buChar char="–"/>
              <a:defRPr/>
            </a:lvl2pPr>
            <a:lvl3pPr marL="822325" marR="0" indent="-73025" algn="l" rtl="0">
              <a:spcBef>
                <a:spcPts val="700"/>
              </a:spcBef>
              <a:spcAft>
                <a:spcPts val="0"/>
              </a:spcAft>
              <a:buClr>
                <a:srgbClr val="595959"/>
              </a:buClr>
              <a:buFont typeface="Verdana"/>
              <a:buChar char="▪"/>
              <a:defRPr/>
            </a:lvl3pPr>
            <a:lvl4pPr marL="1050925" marR="0" indent="-85725" algn="l" rtl="0">
              <a:spcBef>
                <a:spcPts val="600"/>
              </a:spcBef>
              <a:spcAft>
                <a:spcPts val="0"/>
              </a:spcAft>
              <a:buClr>
                <a:srgbClr val="595959"/>
              </a:buClr>
              <a:buFont typeface="Verdana"/>
              <a:buChar char="–"/>
              <a:defRPr/>
            </a:lvl4pPr>
            <a:lvl5pPr marL="1233488" marR="0" indent="-90487" algn="l" rtl="0">
              <a:spcBef>
                <a:spcPts val="600"/>
              </a:spcBef>
              <a:spcAft>
                <a:spcPts val="0"/>
              </a:spcAft>
              <a:buClr>
                <a:srgbClr val="7F7F7F"/>
              </a:buClr>
              <a:buFont typeface="Verdana"/>
              <a:buChar char="▪"/>
              <a:defRPr/>
            </a:lvl5pPr>
            <a:lvl6pPr marL="2514600" marR="0" indent="-101600" algn="l" rtl="0">
              <a:spcBef>
                <a:spcPts val="400"/>
              </a:spcBef>
              <a:buClr>
                <a:schemeClr val="dk1"/>
              </a:buClr>
              <a:buFont typeface="Verdana"/>
              <a:buChar char="•"/>
              <a:defRPr/>
            </a:lvl6pPr>
            <a:lvl7pPr marL="2971800" marR="0" indent="-101600" algn="l" rtl="0">
              <a:spcBef>
                <a:spcPts val="400"/>
              </a:spcBef>
              <a:buClr>
                <a:schemeClr val="dk1"/>
              </a:buClr>
              <a:buFont typeface="Verdana"/>
              <a:buChar char="•"/>
              <a:defRPr/>
            </a:lvl7pPr>
            <a:lvl8pPr marL="3429000" marR="0" indent="-101600" algn="l" rtl="0">
              <a:spcBef>
                <a:spcPts val="400"/>
              </a:spcBef>
              <a:buClr>
                <a:schemeClr val="dk1"/>
              </a:buClr>
              <a:buFont typeface="Verdana"/>
              <a:buChar char="•"/>
              <a:defRPr/>
            </a:lvl8pPr>
            <a:lvl9pPr marL="3886200" marR="0" indent="-101600" algn="l" rtl="0">
              <a:spcBef>
                <a:spcPts val="400"/>
              </a:spcBef>
              <a:buClr>
                <a:schemeClr val="dk1"/>
              </a:buClr>
              <a:buFont typeface="Verdana"/>
              <a:buChar char="•"/>
              <a:defRPr/>
            </a:lvl9pPr>
          </a:lstStyle>
          <a:p>
            <a:endParaRPr/>
          </a:p>
        </p:txBody>
      </p:sp>
      <p:pic>
        <p:nvPicPr>
          <p:cNvPr id="16" name="Shape 16"/>
          <p:cNvPicPr preferRelativeResize="0"/>
          <p:nvPr/>
        </p:nvPicPr>
        <p:blipFill rotWithShape="1">
          <a:blip r:embed="rId12">
            <a:alphaModFix/>
          </a:blip>
          <a:srcRect/>
          <a:stretch/>
        </p:blipFill>
        <p:spPr>
          <a:xfrm>
            <a:off x="5" y="0"/>
            <a:ext cx="12191991" cy="124777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6" r:id="rId6"/>
    <p:sldLayoutId id="2147483658" r:id="rId7"/>
    <p:sldLayoutId id="2147483659" r:id="rId8"/>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uyanto.staff.telkomuniversity.ac.id/"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suyanto@telkomuniversity.ac.id"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ctrTitle"/>
          </p:nvPr>
        </p:nvSpPr>
        <p:spPr>
          <a:xfrm>
            <a:off x="1451374" y="1369608"/>
            <a:ext cx="10545753" cy="954067"/>
          </a:xfrm>
          <a:prstGeom prst="rect">
            <a:avLst/>
          </a:prstGeom>
          <a:noFill/>
          <a:ln>
            <a:noFill/>
          </a:ln>
        </p:spPr>
        <p:txBody>
          <a:bodyPr lIns="91425" tIns="45700" rIns="91425" bIns="45700" anchor="ctr" anchorCtr="0">
            <a:spAutoFit/>
          </a:bodyPr>
          <a:lstStyle/>
          <a:p>
            <a:pPr>
              <a:lnSpc>
                <a:spcPct val="100000"/>
              </a:lnSpc>
              <a:buSzPct val="25000"/>
            </a:pPr>
            <a:r>
              <a:rPr lang="en-US" sz="2800" b="1" dirty="0" smtClean="0">
                <a:solidFill>
                  <a:srgbClr val="FF0000"/>
                </a:solidFill>
                <a:latin typeface="Verdana"/>
                <a:ea typeface="Verdana"/>
                <a:cs typeface="Verdana"/>
              </a:rPr>
              <a:t>CSH4313 </a:t>
            </a:r>
            <a:r>
              <a:rPr lang="en-US" sz="2800" b="1" dirty="0" err="1" smtClean="0">
                <a:solidFill>
                  <a:srgbClr val="FF0000"/>
                </a:solidFill>
                <a:latin typeface="Verdana"/>
                <a:ea typeface="Verdana"/>
                <a:cs typeface="Verdana"/>
              </a:rPr>
              <a:t>Kecerdasan</a:t>
            </a:r>
            <a:r>
              <a:rPr lang="en-US" sz="2800" b="1" dirty="0" smtClean="0">
                <a:solidFill>
                  <a:srgbClr val="FF0000"/>
                </a:solidFill>
                <a:latin typeface="Verdana"/>
                <a:ea typeface="Verdana"/>
                <a:cs typeface="Verdana"/>
              </a:rPr>
              <a:t> </a:t>
            </a:r>
            <a:r>
              <a:rPr lang="en-US" sz="2800" b="1" dirty="0" err="1" smtClean="0">
                <a:solidFill>
                  <a:srgbClr val="FF0000"/>
                </a:solidFill>
                <a:latin typeface="Verdana"/>
                <a:ea typeface="Verdana"/>
                <a:cs typeface="Verdana"/>
              </a:rPr>
              <a:t>Kolektif</a:t>
            </a:r>
            <a:r>
              <a:rPr lang="en-US" sz="2800" b="1" dirty="0" smtClean="0">
                <a:solidFill>
                  <a:srgbClr val="FF0000"/>
                </a:solidFill>
                <a:latin typeface="Verdana"/>
                <a:ea typeface="Verdana"/>
                <a:cs typeface="Verdana"/>
              </a:rPr>
              <a:t> (</a:t>
            </a:r>
            <a:r>
              <a:rPr lang="en-US" sz="2800" b="1" i="1" dirty="0">
                <a:solidFill>
                  <a:srgbClr val="FF0000"/>
                </a:solidFill>
                <a:latin typeface="Verdana"/>
                <a:ea typeface="Verdana"/>
                <a:cs typeface="Verdana"/>
              </a:rPr>
              <a:t>Swarm </a:t>
            </a:r>
            <a:r>
              <a:rPr lang="en-US" sz="2800" b="1" i="1" dirty="0" smtClean="0">
                <a:solidFill>
                  <a:srgbClr val="FF0000"/>
                </a:solidFill>
                <a:latin typeface="Verdana"/>
                <a:ea typeface="Verdana"/>
                <a:cs typeface="Verdana"/>
              </a:rPr>
              <a:t>Intelligence</a:t>
            </a:r>
            <a:r>
              <a:rPr lang="en-US" sz="2800" b="1" dirty="0" smtClean="0">
                <a:solidFill>
                  <a:srgbClr val="FF0000"/>
                </a:solidFill>
                <a:latin typeface="Verdana"/>
                <a:ea typeface="Verdana"/>
                <a:cs typeface="Verdana"/>
              </a:rPr>
              <a:t>)</a:t>
            </a:r>
            <a:r>
              <a:rPr lang="en-US" sz="2800" b="1" dirty="0">
                <a:solidFill>
                  <a:srgbClr val="FF0000"/>
                </a:solidFill>
                <a:latin typeface="Verdana"/>
                <a:ea typeface="Verdana"/>
                <a:cs typeface="Verdana"/>
              </a:rPr>
              <a:t/>
            </a:r>
            <a:br>
              <a:rPr lang="en-US" sz="2800" b="1" dirty="0">
                <a:solidFill>
                  <a:srgbClr val="FF0000"/>
                </a:solidFill>
                <a:latin typeface="Verdana"/>
                <a:ea typeface="Verdana"/>
                <a:cs typeface="Verdana"/>
              </a:rPr>
            </a:br>
            <a:r>
              <a:rPr lang="id-ID" sz="2800" b="1" i="1" dirty="0"/>
              <a:t>Cuckoo Search </a:t>
            </a:r>
            <a:r>
              <a:rPr lang="id-ID" sz="2800" b="1" dirty="0"/>
              <a:t>(CS)</a:t>
            </a:r>
            <a:endParaRPr lang="id-ID" sz="2800" b="1" dirty="0">
              <a:solidFill>
                <a:schemeClr val="dk1"/>
              </a:solidFill>
              <a:latin typeface="Verdana"/>
              <a:ea typeface="Verdana"/>
              <a:cs typeface="Verdana"/>
              <a:sym typeface="Verdana"/>
            </a:endParaRPr>
          </a:p>
        </p:txBody>
      </p:sp>
      <p:sp>
        <p:nvSpPr>
          <p:cNvPr id="85" name="Shape 85"/>
          <p:cNvSpPr txBox="1">
            <a:spLocks noGrp="1"/>
          </p:cNvSpPr>
          <p:nvPr>
            <p:ph type="subTitle" idx="1"/>
          </p:nvPr>
        </p:nvSpPr>
        <p:spPr>
          <a:xfrm>
            <a:off x="1646247" y="2632163"/>
            <a:ext cx="10545753" cy="369291"/>
          </a:xfrm>
          <a:prstGeom prst="rect">
            <a:avLst/>
          </a:prstGeom>
          <a:noFill/>
          <a:ln>
            <a:noFill/>
          </a:ln>
        </p:spPr>
        <p:txBody>
          <a:bodyPr lIns="91425" tIns="45700" rIns="91425" bIns="45700" anchor="t" anchorCtr="0">
            <a:spAutoFit/>
          </a:bodyPr>
          <a:lstStyle/>
          <a:p>
            <a:pPr>
              <a:spcBef>
                <a:spcPts val="0"/>
              </a:spcBef>
              <a:buSzPct val="25000"/>
            </a:pPr>
            <a:r>
              <a:rPr lang="id-ID" sz="2000" dirty="0" smtClean="0">
                <a:solidFill>
                  <a:schemeClr val="dk1"/>
                </a:solidFill>
                <a:latin typeface="Verdana"/>
                <a:ea typeface="Verdana"/>
                <a:cs typeface="Verdana"/>
                <a:sym typeface="Verdana"/>
              </a:rPr>
              <a:t>Semester G</a:t>
            </a:r>
            <a:r>
              <a:rPr lang="en-US" sz="2000" dirty="0" err="1" smtClean="0">
                <a:solidFill>
                  <a:schemeClr val="dk1"/>
                </a:solidFill>
                <a:latin typeface="Verdana"/>
                <a:ea typeface="Verdana"/>
                <a:cs typeface="Verdana"/>
                <a:sym typeface="Verdana"/>
              </a:rPr>
              <a:t>anjil</a:t>
            </a:r>
            <a:r>
              <a:rPr lang="en-US" sz="2000" dirty="0" smtClean="0">
                <a:solidFill>
                  <a:schemeClr val="dk1"/>
                </a:solidFill>
                <a:latin typeface="Verdana"/>
                <a:ea typeface="Verdana"/>
                <a:cs typeface="Verdana"/>
                <a:sym typeface="Verdana"/>
              </a:rPr>
              <a:t> </a:t>
            </a:r>
            <a:r>
              <a:rPr lang="id-ID" sz="2000" dirty="0" smtClean="0">
                <a:solidFill>
                  <a:schemeClr val="dk1"/>
                </a:solidFill>
                <a:latin typeface="Verdana"/>
                <a:ea typeface="Verdana"/>
                <a:cs typeface="Verdana"/>
                <a:sym typeface="Verdana"/>
              </a:rPr>
              <a:t>201</a:t>
            </a:r>
            <a:r>
              <a:rPr lang="en-US" sz="2000" dirty="0" smtClean="0">
                <a:solidFill>
                  <a:schemeClr val="dk1"/>
                </a:solidFill>
                <a:latin typeface="Verdana"/>
                <a:ea typeface="Verdana"/>
                <a:cs typeface="Verdana"/>
                <a:sym typeface="Verdana"/>
              </a:rPr>
              <a:t>7</a:t>
            </a:r>
            <a:r>
              <a:rPr lang="id-ID" sz="2000" dirty="0" smtClean="0">
                <a:solidFill>
                  <a:schemeClr val="dk1"/>
                </a:solidFill>
                <a:latin typeface="Verdana"/>
                <a:ea typeface="Verdana"/>
                <a:cs typeface="Verdana"/>
                <a:sym typeface="Verdana"/>
              </a:rPr>
              <a:t>/201</a:t>
            </a:r>
            <a:r>
              <a:rPr lang="en-US" sz="2000" dirty="0">
                <a:solidFill>
                  <a:schemeClr val="dk1"/>
                </a:solidFill>
                <a:latin typeface="Verdana"/>
                <a:ea typeface="Verdana"/>
                <a:cs typeface="Verdana"/>
                <a:sym typeface="Verdana"/>
              </a:rPr>
              <a:t>8</a:t>
            </a:r>
            <a:endParaRPr lang="id-ID" sz="2000" dirty="0">
              <a:solidFill>
                <a:schemeClr val="dk1"/>
              </a:solidFill>
              <a:latin typeface="Verdana"/>
              <a:ea typeface="Verdana"/>
              <a:cs typeface="Verdana"/>
              <a:sym typeface="Verdana"/>
            </a:endParaRPr>
          </a:p>
        </p:txBody>
      </p:sp>
      <p:sp>
        <p:nvSpPr>
          <p:cNvPr id="86" name="Shape 86"/>
          <p:cNvSpPr txBox="1">
            <a:spLocks noGrp="1"/>
          </p:cNvSpPr>
          <p:nvPr>
            <p:ph type="body" idx="2"/>
          </p:nvPr>
        </p:nvSpPr>
        <p:spPr>
          <a:xfrm>
            <a:off x="4588067" y="3639584"/>
            <a:ext cx="6866668" cy="1077178"/>
          </a:xfrm>
          <a:prstGeom prst="rect">
            <a:avLst/>
          </a:prstGeom>
          <a:noFill/>
          <a:ln>
            <a:noFill/>
          </a:ln>
        </p:spPr>
        <p:txBody>
          <a:bodyPr wrap="square" lIns="91425" tIns="45700" rIns="91425" bIns="45700" anchor="t" anchorCtr="0">
            <a:spAutoFit/>
          </a:bodyPr>
          <a:lstStyle/>
          <a:p>
            <a:pPr>
              <a:buSzPct val="25000"/>
            </a:pPr>
            <a:r>
              <a:rPr lang="en-US" sz="1600" dirty="0" smtClean="0">
                <a:solidFill>
                  <a:schemeClr val="dk1"/>
                </a:solidFill>
                <a:latin typeface="Verdana"/>
                <a:ea typeface="Verdana"/>
                <a:cs typeface="Verdana"/>
                <a:sym typeface="Verdana"/>
              </a:rPr>
              <a:t>Dr. </a:t>
            </a:r>
            <a:r>
              <a:rPr lang="en-US" sz="1600" dirty="0" err="1" smtClean="0">
                <a:solidFill>
                  <a:schemeClr val="dk1"/>
                </a:solidFill>
                <a:latin typeface="Verdana"/>
                <a:ea typeface="Verdana"/>
                <a:cs typeface="Verdana"/>
                <a:sym typeface="Verdana"/>
              </a:rPr>
              <a:t>Suyanto</a:t>
            </a:r>
            <a:r>
              <a:rPr lang="en-US" sz="1600" dirty="0" smtClean="0">
                <a:solidFill>
                  <a:schemeClr val="dk1"/>
                </a:solidFill>
                <a:latin typeface="Verdana"/>
                <a:ea typeface="Verdana"/>
                <a:cs typeface="Verdana"/>
                <a:sym typeface="Verdana"/>
              </a:rPr>
              <a:t>, S.T., M.Sc.</a:t>
            </a:r>
          </a:p>
          <a:p>
            <a:pPr>
              <a:buSzPct val="25000"/>
            </a:pPr>
            <a:r>
              <a:rPr lang="en-US" sz="1600" dirty="0" smtClean="0">
                <a:solidFill>
                  <a:schemeClr val="dk1"/>
                </a:solidFill>
                <a:latin typeface="Verdana"/>
                <a:ea typeface="Verdana"/>
                <a:cs typeface="Verdana"/>
                <a:sym typeface="Verdana"/>
              </a:rPr>
              <a:t>Web: </a:t>
            </a:r>
            <a:r>
              <a:rPr lang="en-US" sz="1600" dirty="0" smtClean="0">
                <a:solidFill>
                  <a:schemeClr val="dk1"/>
                </a:solidFill>
                <a:latin typeface="Verdana"/>
                <a:ea typeface="Verdana"/>
                <a:cs typeface="Verdana"/>
                <a:sym typeface="Verdana"/>
                <a:hlinkClick r:id="rId3"/>
              </a:rPr>
              <a:t>http</a:t>
            </a:r>
            <a:r>
              <a:rPr lang="en-US" sz="1600" dirty="0">
                <a:solidFill>
                  <a:schemeClr val="dk1"/>
                </a:solidFill>
                <a:latin typeface="Verdana"/>
                <a:ea typeface="Verdana"/>
                <a:cs typeface="Verdana"/>
                <a:sym typeface="Verdana"/>
                <a:hlinkClick r:id="rId3"/>
              </a:rPr>
              <a:t>://</a:t>
            </a:r>
            <a:r>
              <a:rPr lang="en-US" sz="1600" dirty="0" smtClean="0">
                <a:solidFill>
                  <a:schemeClr val="dk1"/>
                </a:solidFill>
                <a:latin typeface="Verdana"/>
                <a:ea typeface="Verdana"/>
                <a:cs typeface="Verdana"/>
                <a:sym typeface="Verdana"/>
                <a:hlinkClick r:id="rId3"/>
              </a:rPr>
              <a:t>suyanto.staff.telkomuniversity.ac.id</a:t>
            </a:r>
            <a:endParaRPr lang="en-US" sz="1600" dirty="0" smtClean="0">
              <a:solidFill>
                <a:schemeClr val="dk1"/>
              </a:solidFill>
              <a:latin typeface="Verdana"/>
              <a:ea typeface="Verdana"/>
              <a:cs typeface="Verdana"/>
              <a:sym typeface="Verdana"/>
            </a:endParaRPr>
          </a:p>
          <a:p>
            <a:pPr>
              <a:buSzPct val="25000"/>
            </a:pPr>
            <a:r>
              <a:rPr lang="en-US" sz="1600" dirty="0" smtClean="0">
                <a:solidFill>
                  <a:schemeClr val="dk1"/>
                </a:solidFill>
                <a:latin typeface="Verdana"/>
                <a:ea typeface="Verdana"/>
                <a:cs typeface="Verdana"/>
                <a:sym typeface="Verdana"/>
              </a:rPr>
              <a:t>Email: </a:t>
            </a:r>
            <a:r>
              <a:rPr lang="en-US" sz="1600" dirty="0" smtClean="0">
                <a:solidFill>
                  <a:schemeClr val="dk1"/>
                </a:solidFill>
                <a:latin typeface="Verdana"/>
                <a:ea typeface="Verdana"/>
                <a:cs typeface="Verdana"/>
                <a:sym typeface="Verdana"/>
                <a:hlinkClick r:id="rId4"/>
              </a:rPr>
              <a:t>suyanto@telkomuniversity.ac.id</a:t>
            </a:r>
            <a:endParaRPr lang="en-US" sz="1600" dirty="0" smtClean="0">
              <a:solidFill>
                <a:schemeClr val="dk1"/>
              </a:solidFill>
              <a:latin typeface="Verdana"/>
              <a:ea typeface="Verdana"/>
              <a:cs typeface="Verdana"/>
              <a:sym typeface="Verdana"/>
            </a:endParaRPr>
          </a:p>
          <a:p>
            <a:pPr>
              <a:buSzPct val="25000"/>
            </a:pPr>
            <a:r>
              <a:rPr lang="en-US" sz="1600" dirty="0" smtClean="0">
                <a:solidFill>
                  <a:schemeClr val="dk1"/>
                </a:solidFill>
                <a:latin typeface="Verdana"/>
                <a:ea typeface="Verdana"/>
                <a:cs typeface="Verdana"/>
                <a:sym typeface="Verdana"/>
              </a:rPr>
              <a:t>HP/WA: +62 812 84512345</a:t>
            </a:r>
            <a:endParaRPr lang="id-ID" sz="1600" dirty="0">
              <a:solidFill>
                <a:schemeClr val="dk1"/>
              </a:solidFill>
              <a:latin typeface="Verdana"/>
              <a:ea typeface="Verdana"/>
              <a:cs typeface="Verdana"/>
              <a:sym typeface="Verdana"/>
            </a:endParaRPr>
          </a:p>
        </p:txBody>
      </p:sp>
      <p:sp>
        <p:nvSpPr>
          <p:cNvPr id="87" name="Shape 87"/>
          <p:cNvSpPr txBox="1">
            <a:spLocks noGrp="1"/>
          </p:cNvSpPr>
          <p:nvPr>
            <p:ph type="dt" idx="10"/>
          </p:nvPr>
        </p:nvSpPr>
        <p:spPr>
          <a:xfrm>
            <a:off x="1080795" y="6507448"/>
            <a:ext cx="2190749" cy="254004"/>
          </a:xfrm>
          <a:prstGeom prst="rect">
            <a:avLst/>
          </a:prstGeom>
          <a:noFill/>
          <a:ln>
            <a:noFill/>
          </a:ln>
        </p:spPr>
        <p:txBody>
          <a:bodyPr lIns="0" tIns="45700" rIns="91425" bIns="45700" anchor="ctr" anchorCtr="0">
            <a:spAutoFit/>
          </a:bodyPr>
          <a:lstStyle/>
          <a:p>
            <a:pPr>
              <a:buSzPct val="25000"/>
            </a:pPr>
            <a:r>
              <a:rPr lang="en-US" sz="1051" dirty="0" smtClean="0">
                <a:solidFill>
                  <a:schemeClr val="dk1"/>
                </a:solidFill>
                <a:latin typeface="Verdana"/>
                <a:ea typeface="Verdana"/>
                <a:cs typeface="Verdana"/>
                <a:sym typeface="Verdana"/>
              </a:rPr>
              <a:t>22-08-2017</a:t>
            </a:r>
            <a:endParaRPr lang="id-ID" sz="1051" dirty="0">
              <a:solidFill>
                <a:schemeClr val="dk1"/>
              </a:solidFill>
              <a:latin typeface="Verdana"/>
              <a:ea typeface="Verdana"/>
              <a:cs typeface="Verdana"/>
              <a:sym typeface="Verdana"/>
            </a:endParaRPr>
          </a:p>
        </p:txBody>
      </p:sp>
      <p:sp>
        <p:nvSpPr>
          <p:cNvPr id="88" name="Shape 88"/>
          <p:cNvSpPr txBox="1">
            <a:spLocks noGrp="1"/>
          </p:cNvSpPr>
          <p:nvPr>
            <p:ph type="sldNum" idx="12"/>
          </p:nvPr>
        </p:nvSpPr>
        <p:spPr>
          <a:prstGeom prst="rect">
            <a:avLst/>
          </a:prstGeom>
          <a:noFill/>
          <a:ln>
            <a:noFill/>
          </a:ln>
        </p:spPr>
        <p:txBody>
          <a:bodyPr lIns="0" tIns="45700" rIns="91425" bIns="45700" anchor="ctr" anchorCtr="0">
            <a:spAutoFit/>
          </a:bodyPr>
          <a:lstStyle/>
          <a:p>
            <a:pPr>
              <a:buSzPct val="25000"/>
            </a:pPr>
            <a:r>
              <a:rPr lang="id-ID" smtClean="0"/>
              <a:t> </a:t>
            </a:r>
            <a:endParaRPr lang="id-ID"/>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4"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6" name="Title 1"/>
          <p:cNvSpPr txBox="1">
            <a:spLocks/>
          </p:cNvSpPr>
          <p:nvPr/>
        </p:nvSpPr>
        <p:spPr>
          <a:xfrm>
            <a:off x="486835" y="1336419"/>
            <a:ext cx="11101916" cy="641239"/>
          </a:xfrm>
          <a:prstGeom prst="rect">
            <a:avLst/>
          </a:prstGeom>
        </p:spPr>
        <p:txBody>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stStyle>
          <a:p>
            <a:r>
              <a:rPr lang="id-ID" sz="2800" b="1" dirty="0" smtClean="0">
                <a:solidFill>
                  <a:srgbClr val="FF0000"/>
                </a:solidFill>
                <a:latin typeface="Verdana" pitchFamily="34" charset="0"/>
                <a:ea typeface="Verdana" pitchFamily="34" charset="0"/>
                <a:cs typeface="Verdana" pitchFamily="34" charset="0"/>
              </a:rPr>
              <a:t>Gerak</a:t>
            </a:r>
            <a:endParaRPr lang="id-ID" sz="2800" b="1" dirty="0" smtClean="0">
              <a:solidFill>
                <a:srgbClr val="FF0000"/>
              </a:solidFill>
              <a:latin typeface="Verdana" pitchFamily="34" charset="0"/>
              <a:ea typeface="Verdana" pitchFamily="34" charset="0"/>
              <a:cs typeface="Verdana" pitchFamily="34" charset="0"/>
            </a:endParaRPr>
          </a:p>
        </p:txBody>
      </p:sp>
      <p:sp>
        <p:nvSpPr>
          <p:cNvPr id="3" name="Rectangle 1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565" y="1977658"/>
            <a:ext cx="10496683" cy="4233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66584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4"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3" name="Rectangle 1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59837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21419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826"/>
            <a:ext cx="12192000" cy="68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31076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3" descr="Description: Description: C:\Users\Taufan\Pictures\Levy Flights.JPG"/>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1" y="-1"/>
            <a:ext cx="12192001" cy="6873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45256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5562" y="1501775"/>
            <a:ext cx="6738937" cy="480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21803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C:\02 IT Telkom\001 Kuliah 2010\Kuliah Ganjil 2010-2011\EC\cheats-cuckoo-animal.discovery.com.jpg"/>
          <p:cNvPicPr>
            <a:picLocks noChangeAspect="1" noChangeArrowheads="1"/>
          </p:cNvPicPr>
          <p:nvPr/>
        </p:nvPicPr>
        <p:blipFill>
          <a:blip r:embed="rId2"/>
          <a:srcRect/>
          <a:stretch>
            <a:fillRect/>
          </a:stretch>
        </p:blipFill>
        <p:spPr bwMode="auto">
          <a:xfrm>
            <a:off x="-1" y="0"/>
            <a:ext cx="12192001" cy="6858000"/>
          </a:xfrm>
          <a:prstGeom prst="rect">
            <a:avLst/>
          </a:prstGeom>
          <a:noFill/>
        </p:spPr>
      </p:pic>
      <p:sp>
        <p:nvSpPr>
          <p:cNvPr id="3" name="Rectangle 2"/>
          <p:cNvSpPr/>
          <p:nvPr/>
        </p:nvSpPr>
        <p:spPr>
          <a:xfrm>
            <a:off x="8839201" y="87868"/>
            <a:ext cx="3231975" cy="461665"/>
          </a:xfrm>
          <a:prstGeom prst="rect">
            <a:avLst/>
          </a:prstGeom>
        </p:spPr>
        <p:txBody>
          <a:bodyPr wrap="none">
            <a:spAutoFit/>
          </a:bodyPr>
          <a:lstStyle/>
          <a:p>
            <a:r>
              <a:rPr lang="id-ID" sz="2400" dirty="0" smtClean="0"/>
              <a:t>animal.discovery.com.</a:t>
            </a:r>
            <a:endParaRPr lang="id-ID" sz="2400" dirty="0"/>
          </a:p>
        </p:txBody>
      </p:sp>
      <p:sp>
        <p:nvSpPr>
          <p:cNvPr id="4" name="Rectangle 3"/>
          <p:cNvSpPr/>
          <p:nvPr/>
        </p:nvSpPr>
        <p:spPr>
          <a:xfrm>
            <a:off x="6197601" y="6120826"/>
            <a:ext cx="2826415" cy="584775"/>
          </a:xfrm>
          <a:prstGeom prst="rect">
            <a:avLst/>
          </a:prstGeom>
        </p:spPr>
        <p:txBody>
          <a:bodyPr wrap="none">
            <a:spAutoFit/>
          </a:bodyPr>
          <a:lstStyle/>
          <a:p>
            <a:r>
              <a:rPr lang="id-ID" sz="3200" dirty="0" smtClean="0"/>
              <a:t>cheats-cuckoo</a:t>
            </a:r>
            <a:endParaRPr lang="id-ID" sz="3200" dirty="0"/>
          </a:p>
        </p:txBody>
      </p:sp>
    </p:spTree>
    <p:extLst>
      <p:ext uri="{BB962C8B-B14F-4D97-AF65-F5344CB8AC3E}">
        <p14:creationId xmlns:p14="http://schemas.microsoft.com/office/powerpoint/2010/main" val="3708262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id-ID" sz="2800" b="1" dirty="0">
                <a:solidFill>
                  <a:srgbClr val="FF0000"/>
                </a:solidFill>
              </a:rPr>
              <a:t>Cuckoo di Dunia Nyata</a:t>
            </a:r>
            <a:endParaRPr lang="id-ID" sz="2800" b="1" i="1" dirty="0" smtClean="0">
              <a:solidFill>
                <a:srgbClr val="FF0000"/>
              </a:solidFill>
              <a:latin typeface="Verdana" pitchFamily="34" charset="0"/>
              <a:ea typeface="Verdana" pitchFamily="34" charset="0"/>
              <a:cs typeface="Verdana" pitchFamily="34" charset="0"/>
            </a:endParaRPr>
          </a:p>
        </p:txBody>
      </p:sp>
      <p:sp>
        <p:nvSpPr>
          <p:cNvPr id="3" name="Content Placeholder 2"/>
          <p:cNvSpPr>
            <a:spLocks noGrp="1"/>
          </p:cNvSpPr>
          <p:nvPr>
            <p:ph idx="1"/>
          </p:nvPr>
        </p:nvSpPr>
        <p:spPr/>
        <p:txBody>
          <a:bodyPr>
            <a:normAutofit/>
          </a:bodyPr>
          <a:lstStyle/>
          <a:p>
            <a:pPr indent="-346075"/>
            <a:r>
              <a:rPr lang="en-US" sz="2400" dirty="0" err="1"/>
              <a:t>Burung-burung</a:t>
            </a:r>
            <a:r>
              <a:rPr lang="en-US" sz="2400" dirty="0"/>
              <a:t> </a:t>
            </a:r>
            <a:r>
              <a:rPr lang="id-ID" sz="2400" i="1" dirty="0" smtClean="0"/>
              <a:t>cuckoo </a:t>
            </a:r>
            <a:r>
              <a:rPr lang="id-ID" sz="2400" dirty="0"/>
              <a:t>u</a:t>
            </a:r>
            <a:r>
              <a:rPr lang="en-US" sz="2400" dirty="0" err="1"/>
              <a:t>mumnya</a:t>
            </a:r>
            <a:r>
              <a:rPr lang="en-US" sz="2400" dirty="0"/>
              <a:t> </a:t>
            </a:r>
            <a:r>
              <a:rPr lang="id-ID" sz="2400" dirty="0" smtClean="0"/>
              <a:t>berjenis parasit, meletakkan </a:t>
            </a:r>
            <a:r>
              <a:rPr lang="id-ID" sz="2400" dirty="0"/>
              <a:t>telurnya pada sarang burung lain (Payne, Sorenson and Klitz, 2005</a:t>
            </a:r>
            <a:r>
              <a:rPr lang="id-ID" sz="2400" dirty="0" smtClean="0"/>
              <a:t>). Beberapa </a:t>
            </a:r>
            <a:r>
              <a:rPr lang="id-ID" sz="2400" dirty="0"/>
              <a:t>spesies meletakkan telurnya di sarang anggota spesies mereka </a:t>
            </a:r>
            <a:r>
              <a:rPr lang="id-ID" sz="2400" dirty="0" smtClean="0"/>
              <a:t>sendiri.</a:t>
            </a:r>
          </a:p>
          <a:p>
            <a:pPr indent="-346075"/>
            <a:r>
              <a:rPr lang="id-ID" sz="2400" dirty="0" smtClean="0"/>
              <a:t>Spesies </a:t>
            </a:r>
            <a:r>
              <a:rPr lang="id-ID" sz="2400" i="1" dirty="0"/>
              <a:t>cuckoo </a:t>
            </a:r>
            <a:r>
              <a:rPr lang="id-ID" sz="2400" dirty="0"/>
              <a:t>seperti </a:t>
            </a:r>
            <a:r>
              <a:rPr lang="id-ID" sz="2400" i="1" dirty="0"/>
              <a:t>ani </a:t>
            </a:r>
            <a:r>
              <a:rPr lang="id-ID" sz="2400" dirty="0"/>
              <a:t>dan g</a:t>
            </a:r>
            <a:r>
              <a:rPr lang="id-ID" sz="2400" i="1" dirty="0"/>
              <a:t>uira</a:t>
            </a:r>
            <a:r>
              <a:rPr lang="id-ID" sz="2400" dirty="0"/>
              <a:t> bertelur di sarang komunal, meskipun mereka dapat membuang telur burung lain untuk meningkatkan probabilitas penetasan telur mereka</a:t>
            </a:r>
            <a:r>
              <a:rPr lang="id-ID" sz="2400" dirty="0" smtClean="0"/>
              <a:t>.</a:t>
            </a:r>
            <a:endParaRPr lang="id-ID" sz="2400" dirty="0"/>
          </a:p>
        </p:txBody>
      </p:sp>
    </p:spTree>
    <p:extLst>
      <p:ext uri="{BB962C8B-B14F-4D97-AF65-F5344CB8AC3E}">
        <p14:creationId xmlns:p14="http://schemas.microsoft.com/office/powerpoint/2010/main" val="234122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id-ID" sz="2800" b="1" dirty="0">
                <a:solidFill>
                  <a:srgbClr val="FF0000"/>
                </a:solidFill>
              </a:rPr>
              <a:t>Cuckoo di Dunia Nyata</a:t>
            </a:r>
            <a:endParaRPr lang="id-ID" sz="2800" b="1" i="1" dirty="0" smtClean="0">
              <a:solidFill>
                <a:srgbClr val="FF0000"/>
              </a:solidFill>
              <a:latin typeface="Verdana" pitchFamily="34" charset="0"/>
              <a:ea typeface="Verdana" pitchFamily="34" charset="0"/>
              <a:cs typeface="Verdana" pitchFamily="34" charset="0"/>
            </a:endParaRPr>
          </a:p>
        </p:txBody>
      </p:sp>
      <p:sp>
        <p:nvSpPr>
          <p:cNvPr id="3" name="Content Placeholder 2"/>
          <p:cNvSpPr>
            <a:spLocks noGrp="1"/>
          </p:cNvSpPr>
          <p:nvPr>
            <p:ph idx="1"/>
          </p:nvPr>
        </p:nvSpPr>
        <p:spPr/>
        <p:txBody>
          <a:bodyPr>
            <a:normAutofit lnSpcReduction="10000"/>
          </a:bodyPr>
          <a:lstStyle/>
          <a:p>
            <a:pPr indent="-346075"/>
            <a:r>
              <a:rPr lang="id-ID" sz="2400" dirty="0" smtClean="0"/>
              <a:t>Dalam </a:t>
            </a:r>
            <a:r>
              <a:rPr lang="id-ID" sz="2400" dirty="0"/>
              <a:t>proses pembiakan parasit </a:t>
            </a:r>
            <a:r>
              <a:rPr lang="id-ID" sz="2400" i="1" dirty="0"/>
              <a:t>cuckoo</a:t>
            </a:r>
            <a:r>
              <a:rPr lang="id-ID" sz="2400" dirty="0"/>
              <a:t>, burung-burung inang (pemilik sarang) bisa melawan </a:t>
            </a:r>
            <a:r>
              <a:rPr lang="id-ID" sz="2400" i="1" dirty="0"/>
              <a:t>cuckoo</a:t>
            </a:r>
            <a:r>
              <a:rPr lang="id-ID" sz="2400" dirty="0"/>
              <a:t> yang mengganggu. Mereka bisa membuang telur yang bukan milik mereka atau meninggalkan sarangnya lalu membuat sarang baru di tempat </a:t>
            </a:r>
            <a:r>
              <a:rPr lang="id-ID" sz="2400" dirty="0" smtClean="0"/>
              <a:t>lain.</a:t>
            </a:r>
          </a:p>
          <a:p>
            <a:pPr indent="-346075"/>
            <a:r>
              <a:rPr lang="id-ID" sz="2400" dirty="0" smtClean="0"/>
              <a:t>Spesies </a:t>
            </a:r>
            <a:r>
              <a:rPr lang="id-ID" sz="2400" i="1" dirty="0"/>
              <a:t>cuckoo</a:t>
            </a:r>
            <a:r>
              <a:rPr lang="id-ID" sz="2400" dirty="0"/>
              <a:t> seperti </a:t>
            </a:r>
            <a:r>
              <a:rPr lang="id-ID" sz="2400" i="1" dirty="0"/>
              <a:t>tapera </a:t>
            </a:r>
            <a:r>
              <a:rPr lang="id-ID" sz="2400" dirty="0"/>
              <a:t>dapat mengubah telurnya memiliki warna dan corak yang mirip dengan telur burung inang (Payne, Sorenson and Klitz, 2005)</a:t>
            </a:r>
            <a:r>
              <a:rPr lang="id-ID" sz="2400" baseline="-25000" dirty="0"/>
              <a:t>. </a:t>
            </a:r>
            <a:r>
              <a:rPr lang="id-ID" sz="2400" dirty="0"/>
              <a:t>Hal ini dapat mereduksi peluang telur mereka ditinggalkan oleh burung inang. Lapisan telur </a:t>
            </a:r>
            <a:r>
              <a:rPr lang="id-ID" sz="2400" i="1" dirty="0"/>
              <a:t>cuckoo</a:t>
            </a:r>
            <a:r>
              <a:rPr lang="id-ID" sz="2400" dirty="0"/>
              <a:t> parasit juga biasanya tebal. Mereka memiliki dua lapisan berbeda dengan lapisan kapur luar yang diketahui membuat telur lebih tahan retak apabila telur </a:t>
            </a:r>
            <a:r>
              <a:rPr lang="id-ID" sz="2400" i="1" dirty="0"/>
              <a:t>cuckoo </a:t>
            </a:r>
            <a:r>
              <a:rPr lang="id-ID" sz="2400" dirty="0"/>
              <a:t>dijatuhkan oleh burung inang</a:t>
            </a:r>
            <a:r>
              <a:rPr lang="id-ID" sz="2400" dirty="0" smtClean="0"/>
              <a:t>.</a:t>
            </a:r>
            <a:endParaRPr lang="id-ID" sz="2400" dirty="0">
              <a:solidFill>
                <a:schemeClr val="tx1"/>
              </a:solidFill>
            </a:endParaRPr>
          </a:p>
        </p:txBody>
      </p:sp>
    </p:spTree>
    <p:extLst>
      <p:ext uri="{BB962C8B-B14F-4D97-AF65-F5344CB8AC3E}">
        <p14:creationId xmlns:p14="http://schemas.microsoft.com/office/powerpoint/2010/main" val="675266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id-ID" sz="2800" b="1" dirty="0" smtClean="0">
                <a:solidFill>
                  <a:srgbClr val="FF0000"/>
                </a:solidFill>
              </a:rPr>
              <a:t>Cuckoo di Dunia Nyata</a:t>
            </a:r>
            <a:endParaRPr lang="id-ID" sz="2800" b="1" i="1" dirty="0" smtClean="0">
              <a:solidFill>
                <a:srgbClr val="FF0000"/>
              </a:solidFill>
              <a:latin typeface="Verdana" pitchFamily="34" charset="0"/>
              <a:ea typeface="Verdana" pitchFamily="34" charset="0"/>
              <a:cs typeface="Verdana" pitchFamily="34" charset="0"/>
            </a:endParaRPr>
          </a:p>
        </p:txBody>
      </p:sp>
      <p:sp>
        <p:nvSpPr>
          <p:cNvPr id="3" name="Content Placeholder 2"/>
          <p:cNvSpPr>
            <a:spLocks noGrp="1"/>
          </p:cNvSpPr>
          <p:nvPr>
            <p:ph idx="1"/>
          </p:nvPr>
        </p:nvSpPr>
        <p:spPr/>
        <p:txBody>
          <a:bodyPr>
            <a:normAutofit/>
          </a:bodyPr>
          <a:lstStyle/>
          <a:p>
            <a:pPr indent="-346075"/>
            <a:r>
              <a:rPr lang="id-ID" sz="2400" i="1" dirty="0" smtClean="0"/>
              <a:t>Cuckoo</a:t>
            </a:r>
            <a:r>
              <a:rPr lang="id-ID" sz="2400" dirty="0" smtClean="0"/>
              <a:t> </a:t>
            </a:r>
            <a:r>
              <a:rPr lang="id-ID" sz="2400" dirty="0"/>
              <a:t>memilih sarang yang baru saja diteluri oleh burung inang sehingga telur </a:t>
            </a:r>
            <a:r>
              <a:rPr lang="id-ID" sz="2400" i="1" dirty="0"/>
              <a:t>cuckoo</a:t>
            </a:r>
            <a:r>
              <a:rPr lang="id-ID" sz="2400" dirty="0"/>
              <a:t> bisa menetas lebih dulu (waktu menetas </a:t>
            </a:r>
            <a:r>
              <a:rPr lang="id-ID" sz="2400" i="1" dirty="0"/>
              <a:t>cuckoo</a:t>
            </a:r>
            <a:r>
              <a:rPr lang="id-ID" sz="2400" dirty="0"/>
              <a:t> </a:t>
            </a:r>
            <a:r>
              <a:rPr lang="id-ID" sz="2400" dirty="0" smtClean="0"/>
              <a:t>lebih cepat)</a:t>
            </a:r>
          </a:p>
          <a:p>
            <a:pPr indent="-346075"/>
            <a:r>
              <a:rPr lang="id-ID" sz="2400" dirty="0" smtClean="0"/>
              <a:t>Ketika </a:t>
            </a:r>
            <a:r>
              <a:rPr lang="id-ID" sz="2400" i="1" dirty="0"/>
              <a:t>cuckoo </a:t>
            </a:r>
            <a:r>
              <a:rPr lang="id-ID" sz="2400" dirty="0"/>
              <a:t>kecil keluar dari telurnya, aksi pertama yang dilakukan adalah mendorong telur lain secara membabi buta keluar dari sarang. Hal ini dilakukan untuk mengurangi persaingan dengan burung kecil lain di sarang tersebut dalam mendapatkan makanan dari induk burung </a:t>
            </a:r>
            <a:r>
              <a:rPr lang="id-ID" sz="2400" dirty="0" smtClean="0"/>
              <a:t>inang.</a:t>
            </a:r>
          </a:p>
          <a:p>
            <a:pPr indent="-346075"/>
            <a:r>
              <a:rPr lang="id-ID" sz="2400" dirty="0" smtClean="0"/>
              <a:t>Hasil </a:t>
            </a:r>
            <a:r>
              <a:rPr lang="id-ID" sz="2400" dirty="0"/>
              <a:t>studi juga menunjukan bahwa </a:t>
            </a:r>
            <a:r>
              <a:rPr lang="id-ID" sz="2400" i="1" dirty="0"/>
              <a:t>cuckoo </a:t>
            </a:r>
            <a:r>
              <a:rPr lang="id-ID" sz="2400" dirty="0"/>
              <a:t>kecil dapat </a:t>
            </a:r>
            <a:r>
              <a:rPr lang="id-ID" sz="2400" dirty="0" smtClean="0"/>
              <a:t>menirukan </a:t>
            </a:r>
            <a:r>
              <a:rPr lang="id-ID" sz="2400" dirty="0"/>
              <a:t>suara anak-anak burung inang agar mendapat makanan dari induk burung inang</a:t>
            </a:r>
            <a:r>
              <a:rPr lang="id-ID" sz="2400" dirty="0" smtClean="0"/>
              <a:t>.</a:t>
            </a:r>
            <a:endParaRPr lang="id-ID" sz="2400" dirty="0">
              <a:solidFill>
                <a:schemeClr val="tx1"/>
              </a:solidFill>
            </a:endParaRPr>
          </a:p>
        </p:txBody>
      </p:sp>
    </p:spTree>
    <p:extLst>
      <p:ext uri="{BB962C8B-B14F-4D97-AF65-F5344CB8AC3E}">
        <p14:creationId xmlns:p14="http://schemas.microsoft.com/office/powerpoint/2010/main" val="2803424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354" y="2301492"/>
            <a:ext cx="11396042" cy="2522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86835" y="1336419"/>
            <a:ext cx="11101916" cy="641239"/>
          </a:xfrm>
          <a:prstGeom prst="rect">
            <a:avLst/>
          </a:prstGeom>
        </p:spPr>
        <p:txBody>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stStyle>
          <a:p>
            <a:r>
              <a:rPr lang="id-ID" sz="2800" b="1" dirty="0">
                <a:solidFill>
                  <a:srgbClr val="FF0000"/>
                </a:solidFill>
              </a:rPr>
              <a:t>Lévy Flights</a:t>
            </a:r>
            <a:endParaRPr lang="id-ID" sz="2800" b="1" i="1" dirty="0" smtClean="0">
              <a:solidFill>
                <a:srgbClr val="FF0000"/>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3385819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64147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3" descr="Description: Description: C:\Users\Taufan\Pictures\Levy Flights.JPG"/>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1" y="-1"/>
            <a:ext cx="12192001" cy="6873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55273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id-ID" sz="2800" b="1" dirty="0" smtClean="0">
                <a:solidFill>
                  <a:srgbClr val="FF0000"/>
                </a:solidFill>
              </a:rPr>
              <a:t>Tiga aturan </a:t>
            </a:r>
            <a:r>
              <a:rPr lang="id-ID" sz="2800" b="1" dirty="0" smtClean="0">
                <a:solidFill>
                  <a:srgbClr val="FF0000"/>
                </a:solidFill>
              </a:rPr>
              <a:t>CS </a:t>
            </a:r>
            <a:r>
              <a:rPr lang="id-ID" sz="1800" b="1" dirty="0">
                <a:solidFill>
                  <a:srgbClr val="FF0000"/>
                </a:solidFill>
              </a:rPr>
              <a:t>(Yang </a:t>
            </a:r>
            <a:r>
              <a:rPr lang="id-ID" sz="1800" b="1" dirty="0" smtClean="0">
                <a:solidFill>
                  <a:srgbClr val="FF0000"/>
                </a:solidFill>
              </a:rPr>
              <a:t>and Deb, 2009)</a:t>
            </a:r>
            <a:endParaRPr lang="id-ID" sz="2800" b="1" i="1" dirty="0" smtClean="0">
              <a:solidFill>
                <a:srgbClr val="FF0000"/>
              </a:solidFill>
              <a:latin typeface="Verdana" pitchFamily="34" charset="0"/>
              <a:ea typeface="Verdana" pitchFamily="34" charset="0"/>
              <a:cs typeface="Verdana" pitchFamily="34"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368" y="1934232"/>
            <a:ext cx="7980308" cy="4357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443710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_informatika_slid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20359</TotalTime>
  <Words>319</Words>
  <Application>Microsoft Office PowerPoint</Application>
  <PresentationFormat>Custom</PresentationFormat>
  <Paragraphs>23</Paragraphs>
  <Slides>16</Slides>
  <Notes>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template_informatika_slide</vt:lpstr>
      <vt:lpstr>CSH4313 Kecerdasan Kolektif (Swarm Intelligence) Cuckoo Search (CS)</vt:lpstr>
      <vt:lpstr>PowerPoint Presentation</vt:lpstr>
      <vt:lpstr>Cuckoo di Dunia Nyata</vt:lpstr>
      <vt:lpstr>Cuckoo di Dunia Nyata</vt:lpstr>
      <vt:lpstr>Cuckoo di Dunia Nyata</vt:lpstr>
      <vt:lpstr>PowerPoint Presentation</vt:lpstr>
      <vt:lpstr>PowerPoint Presentation</vt:lpstr>
      <vt:lpstr>PowerPoint Presentation</vt:lpstr>
      <vt:lpstr>Tiga aturan CS (Yang and Deb, 2009)</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IFG412  Tugas Akhir I (Seminar Proposal) Pengantar Kuliah</dc:title>
  <dc:creator>lenovo</dc:creator>
  <cp:lastModifiedBy>lenovo</cp:lastModifiedBy>
  <cp:revision>125</cp:revision>
  <dcterms:modified xsi:type="dcterms:W3CDTF">2017-11-07T03:56:47Z</dcterms:modified>
</cp:coreProperties>
</file>